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4" r:id="rId5"/>
    <p:sldId id="265" r:id="rId6"/>
    <p:sldId id="356" r:id="rId7"/>
    <p:sldId id="345" r:id="rId8"/>
    <p:sldId id="346" r:id="rId9"/>
    <p:sldId id="347" r:id="rId10"/>
    <p:sldId id="348" r:id="rId11"/>
    <p:sldId id="349" r:id="rId12"/>
    <p:sldId id="271" r:id="rId13"/>
    <p:sldId id="351" r:id="rId14"/>
    <p:sldId id="353" r:id="rId15"/>
    <p:sldId id="357" r:id="rId16"/>
    <p:sldId id="397" r:id="rId17"/>
    <p:sldId id="398" r:id="rId18"/>
    <p:sldId id="394" r:id="rId19"/>
    <p:sldId id="359" r:id="rId20"/>
    <p:sldId id="360" r:id="rId21"/>
    <p:sldId id="361" r:id="rId22"/>
    <p:sldId id="364" r:id="rId23"/>
    <p:sldId id="363" r:id="rId24"/>
    <p:sldId id="365" r:id="rId25"/>
    <p:sldId id="377" r:id="rId26"/>
    <p:sldId id="366" r:id="rId27"/>
    <p:sldId id="378" r:id="rId28"/>
    <p:sldId id="379" r:id="rId29"/>
    <p:sldId id="380" r:id="rId30"/>
    <p:sldId id="367" r:id="rId31"/>
    <p:sldId id="376" r:id="rId32"/>
    <p:sldId id="370" r:id="rId33"/>
    <p:sldId id="371" r:id="rId34"/>
    <p:sldId id="373" r:id="rId35"/>
    <p:sldId id="374" r:id="rId36"/>
    <p:sldId id="392" r:id="rId37"/>
    <p:sldId id="393" r:id="rId38"/>
    <p:sldId id="383" r:id="rId39"/>
    <p:sldId id="384" r:id="rId40"/>
    <p:sldId id="391" r:id="rId41"/>
    <p:sldId id="385" r:id="rId42"/>
    <p:sldId id="386" r:id="rId43"/>
    <p:sldId id="396" r:id="rId44"/>
    <p:sldId id="387" r:id="rId45"/>
    <p:sldId id="388" r:id="rId46"/>
    <p:sldId id="389" r:id="rId47"/>
    <p:sldId id="355" r:id="rId48"/>
    <p:sldId id="354" r:id="rId49"/>
    <p:sldId id="368" r:id="rId50"/>
    <p:sldId id="369" r:id="rId51"/>
  </p:sldIdLst>
  <p:sldSz cx="9144000" cy="6858000" type="letter"/>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EB15"/>
    <a:srgbClr val="4DE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4BF843-2295-4ED6-9442-C843643D85D2}" v="9" dt="2022-01-25T23:21:59.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1" autoAdjust="0"/>
    <p:restoredTop sz="94660"/>
  </p:normalViewPr>
  <p:slideViewPr>
    <p:cSldViewPr snapToGrid="0">
      <p:cViewPr varScale="1">
        <p:scale>
          <a:sx n="73" d="100"/>
          <a:sy n="73" d="100"/>
        </p:scale>
        <p:origin x="124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Pregler" userId="38f2ba67-7597-42b0-b52b-06fc7822ede0" providerId="ADAL" clId="{184BF843-2295-4ED6-9442-C843643D85D2}"/>
    <pc:docChg chg="undo custSel addSld delSld modSld sldOrd">
      <pc:chgData name="Jeff Pregler" userId="38f2ba67-7597-42b0-b52b-06fc7822ede0" providerId="ADAL" clId="{184BF843-2295-4ED6-9442-C843643D85D2}" dt="2022-02-02T17:01:37.005" v="15588" actId="120"/>
      <pc:docMkLst>
        <pc:docMk/>
      </pc:docMkLst>
      <pc:sldChg chg="add del">
        <pc:chgData name="Jeff Pregler" userId="38f2ba67-7597-42b0-b52b-06fc7822ede0" providerId="ADAL" clId="{184BF843-2295-4ED6-9442-C843643D85D2}" dt="2022-01-25T16:37:14.727" v="13414" actId="47"/>
        <pc:sldMkLst>
          <pc:docMk/>
          <pc:sldMk cId="3775338589" sldId="264"/>
        </pc:sldMkLst>
      </pc:sldChg>
      <pc:sldChg chg="modSp del mod ord">
        <pc:chgData name="Jeff Pregler" userId="38f2ba67-7597-42b0-b52b-06fc7822ede0" providerId="ADAL" clId="{184BF843-2295-4ED6-9442-C843643D85D2}" dt="2022-01-18T16:20:05.729" v="7987" actId="47"/>
        <pc:sldMkLst>
          <pc:docMk/>
          <pc:sldMk cId="3273646963" sldId="352"/>
        </pc:sldMkLst>
        <pc:spChg chg="mod">
          <ac:chgData name="Jeff Pregler" userId="38f2ba67-7597-42b0-b52b-06fc7822ede0" providerId="ADAL" clId="{184BF843-2295-4ED6-9442-C843643D85D2}" dt="2022-01-14T17:29:55.715" v="3085" actId="20577"/>
          <ac:spMkLst>
            <pc:docMk/>
            <pc:sldMk cId="3273646963" sldId="352"/>
            <ac:spMk id="2" creationId="{2CA4EEAD-C22A-4AAF-962A-C51027E124DB}"/>
          </ac:spMkLst>
        </pc:spChg>
        <pc:spChg chg="mod">
          <ac:chgData name="Jeff Pregler" userId="38f2ba67-7597-42b0-b52b-06fc7822ede0" providerId="ADAL" clId="{184BF843-2295-4ED6-9442-C843643D85D2}" dt="2022-01-14T22:24:46.992" v="7744" actId="20577"/>
          <ac:spMkLst>
            <pc:docMk/>
            <pc:sldMk cId="3273646963" sldId="352"/>
            <ac:spMk id="3" creationId="{010DE652-092E-4BC9-953E-B3A00EC1F2B8}"/>
          </ac:spMkLst>
        </pc:spChg>
      </pc:sldChg>
      <pc:sldChg chg="modSp mod">
        <pc:chgData name="Jeff Pregler" userId="38f2ba67-7597-42b0-b52b-06fc7822ede0" providerId="ADAL" clId="{184BF843-2295-4ED6-9442-C843643D85D2}" dt="2022-01-13T23:46:04.708" v="500" actId="20577"/>
        <pc:sldMkLst>
          <pc:docMk/>
          <pc:sldMk cId="1229892471" sldId="354"/>
        </pc:sldMkLst>
        <pc:spChg chg="mod">
          <ac:chgData name="Jeff Pregler" userId="38f2ba67-7597-42b0-b52b-06fc7822ede0" providerId="ADAL" clId="{184BF843-2295-4ED6-9442-C843643D85D2}" dt="2022-01-13T23:46:04.708" v="500" actId="20577"/>
          <ac:spMkLst>
            <pc:docMk/>
            <pc:sldMk cId="1229892471" sldId="354"/>
            <ac:spMk id="3" creationId="{010DE652-092E-4BC9-953E-B3A00EC1F2B8}"/>
          </ac:spMkLst>
        </pc:spChg>
      </pc:sldChg>
      <pc:sldChg chg="modSp mod">
        <pc:chgData name="Jeff Pregler" userId="38f2ba67-7597-42b0-b52b-06fc7822ede0" providerId="ADAL" clId="{184BF843-2295-4ED6-9442-C843643D85D2}" dt="2022-01-18T16:16:47.217" v="7985" actId="179"/>
        <pc:sldMkLst>
          <pc:docMk/>
          <pc:sldMk cId="2525428125" sldId="355"/>
        </pc:sldMkLst>
        <pc:spChg chg="mod">
          <ac:chgData name="Jeff Pregler" userId="38f2ba67-7597-42b0-b52b-06fc7822ede0" providerId="ADAL" clId="{184BF843-2295-4ED6-9442-C843643D85D2}" dt="2022-01-18T16:16:47.217" v="7985" actId="179"/>
          <ac:spMkLst>
            <pc:docMk/>
            <pc:sldMk cId="2525428125" sldId="355"/>
            <ac:spMk id="3" creationId="{010DE652-092E-4BC9-953E-B3A00EC1F2B8}"/>
          </ac:spMkLst>
        </pc:spChg>
      </pc:sldChg>
      <pc:sldChg chg="modSp mod">
        <pc:chgData name="Jeff Pregler" userId="38f2ba67-7597-42b0-b52b-06fc7822ede0" providerId="ADAL" clId="{184BF843-2295-4ED6-9442-C843643D85D2}" dt="2022-01-26T15:40:08.560" v="15269" actId="20577"/>
        <pc:sldMkLst>
          <pc:docMk/>
          <pc:sldMk cId="3440299115" sldId="357"/>
        </pc:sldMkLst>
        <pc:spChg chg="mod">
          <ac:chgData name="Jeff Pregler" userId="38f2ba67-7597-42b0-b52b-06fc7822ede0" providerId="ADAL" clId="{184BF843-2295-4ED6-9442-C843643D85D2}" dt="2022-01-18T16:01:23.043" v="7779" actId="20577"/>
          <ac:spMkLst>
            <pc:docMk/>
            <pc:sldMk cId="3440299115" sldId="357"/>
            <ac:spMk id="2" creationId="{2CA4EEAD-C22A-4AAF-962A-C51027E124DB}"/>
          </ac:spMkLst>
        </pc:spChg>
        <pc:spChg chg="mod">
          <ac:chgData name="Jeff Pregler" userId="38f2ba67-7597-42b0-b52b-06fc7822ede0" providerId="ADAL" clId="{184BF843-2295-4ED6-9442-C843643D85D2}" dt="2022-01-26T15:40:08.560" v="15269" actId="20577"/>
          <ac:spMkLst>
            <pc:docMk/>
            <pc:sldMk cId="3440299115" sldId="357"/>
            <ac:spMk id="3" creationId="{010DE652-092E-4BC9-953E-B3A00EC1F2B8}"/>
          </ac:spMkLst>
        </pc:spChg>
      </pc:sldChg>
      <pc:sldChg chg="modSp del mod">
        <pc:chgData name="Jeff Pregler" userId="38f2ba67-7597-42b0-b52b-06fc7822ede0" providerId="ADAL" clId="{184BF843-2295-4ED6-9442-C843643D85D2}" dt="2022-01-25T23:57:41.959" v="14684" actId="47"/>
        <pc:sldMkLst>
          <pc:docMk/>
          <pc:sldMk cId="1597433449" sldId="358"/>
        </pc:sldMkLst>
        <pc:spChg chg="mod">
          <ac:chgData name="Jeff Pregler" userId="38f2ba67-7597-42b0-b52b-06fc7822ede0" providerId="ADAL" clId="{184BF843-2295-4ED6-9442-C843643D85D2}" dt="2022-01-18T16:01:31.563" v="7781" actId="20577"/>
          <ac:spMkLst>
            <pc:docMk/>
            <pc:sldMk cId="1597433449" sldId="358"/>
            <ac:spMk id="2" creationId="{2CA4EEAD-C22A-4AAF-962A-C51027E124DB}"/>
          </ac:spMkLst>
        </pc:spChg>
      </pc:sldChg>
      <pc:sldChg chg="modSp mod">
        <pc:chgData name="Jeff Pregler" userId="38f2ba67-7597-42b0-b52b-06fc7822ede0" providerId="ADAL" clId="{184BF843-2295-4ED6-9442-C843643D85D2}" dt="2022-01-18T16:01:35.073" v="7782" actId="20577"/>
        <pc:sldMkLst>
          <pc:docMk/>
          <pc:sldMk cId="2535938391" sldId="359"/>
        </pc:sldMkLst>
        <pc:spChg chg="mod">
          <ac:chgData name="Jeff Pregler" userId="38f2ba67-7597-42b0-b52b-06fc7822ede0" providerId="ADAL" clId="{184BF843-2295-4ED6-9442-C843643D85D2}" dt="2022-01-18T16:01:35.073" v="7782" actId="20577"/>
          <ac:spMkLst>
            <pc:docMk/>
            <pc:sldMk cId="2535938391" sldId="359"/>
            <ac:spMk id="2" creationId="{2CA4EEAD-C22A-4AAF-962A-C51027E124DB}"/>
          </ac:spMkLst>
        </pc:spChg>
      </pc:sldChg>
      <pc:sldChg chg="modSp mod">
        <pc:chgData name="Jeff Pregler" userId="38f2ba67-7597-42b0-b52b-06fc7822ede0" providerId="ADAL" clId="{184BF843-2295-4ED6-9442-C843643D85D2}" dt="2022-01-27T17:47:20.047" v="15348" actId="20577"/>
        <pc:sldMkLst>
          <pc:docMk/>
          <pc:sldMk cId="841367661" sldId="360"/>
        </pc:sldMkLst>
        <pc:spChg chg="mod">
          <ac:chgData name="Jeff Pregler" userId="38f2ba67-7597-42b0-b52b-06fc7822ede0" providerId="ADAL" clId="{184BF843-2295-4ED6-9442-C843643D85D2}" dt="2022-01-18T16:01:38.638" v="7783" actId="20577"/>
          <ac:spMkLst>
            <pc:docMk/>
            <pc:sldMk cId="841367661" sldId="360"/>
            <ac:spMk id="2" creationId="{2CA4EEAD-C22A-4AAF-962A-C51027E124DB}"/>
          </ac:spMkLst>
        </pc:spChg>
        <pc:spChg chg="mod">
          <ac:chgData name="Jeff Pregler" userId="38f2ba67-7597-42b0-b52b-06fc7822ede0" providerId="ADAL" clId="{184BF843-2295-4ED6-9442-C843643D85D2}" dt="2022-01-27T17:47:20.047" v="15348" actId="20577"/>
          <ac:spMkLst>
            <pc:docMk/>
            <pc:sldMk cId="841367661" sldId="360"/>
            <ac:spMk id="3" creationId="{010DE652-092E-4BC9-953E-B3A00EC1F2B8}"/>
          </ac:spMkLst>
        </pc:spChg>
      </pc:sldChg>
      <pc:sldChg chg="modSp mod">
        <pc:chgData name="Jeff Pregler" userId="38f2ba67-7597-42b0-b52b-06fc7822ede0" providerId="ADAL" clId="{184BF843-2295-4ED6-9442-C843643D85D2}" dt="2022-01-18T16:01:41.297" v="7784" actId="20577"/>
        <pc:sldMkLst>
          <pc:docMk/>
          <pc:sldMk cId="256099552" sldId="361"/>
        </pc:sldMkLst>
        <pc:spChg chg="mod">
          <ac:chgData name="Jeff Pregler" userId="38f2ba67-7597-42b0-b52b-06fc7822ede0" providerId="ADAL" clId="{184BF843-2295-4ED6-9442-C843643D85D2}" dt="2022-01-18T16:01:41.297" v="7784" actId="20577"/>
          <ac:spMkLst>
            <pc:docMk/>
            <pc:sldMk cId="256099552" sldId="361"/>
            <ac:spMk id="2" creationId="{2CA4EEAD-C22A-4AAF-962A-C51027E124DB}"/>
          </ac:spMkLst>
        </pc:spChg>
      </pc:sldChg>
      <pc:sldChg chg="modSp del mod">
        <pc:chgData name="Jeff Pregler" userId="38f2ba67-7597-42b0-b52b-06fc7822ede0" providerId="ADAL" clId="{184BF843-2295-4ED6-9442-C843643D85D2}" dt="2022-01-25T23:23:51.408" v="14682" actId="47"/>
        <pc:sldMkLst>
          <pc:docMk/>
          <pc:sldMk cId="2105770530" sldId="362"/>
        </pc:sldMkLst>
        <pc:spChg chg="mod">
          <ac:chgData name="Jeff Pregler" userId="38f2ba67-7597-42b0-b52b-06fc7822ede0" providerId="ADAL" clId="{184BF843-2295-4ED6-9442-C843643D85D2}" dt="2022-01-18T16:01:27.151" v="7780" actId="20577"/>
          <ac:spMkLst>
            <pc:docMk/>
            <pc:sldMk cId="2105770530" sldId="362"/>
            <ac:spMk id="2" creationId="{2CA4EEAD-C22A-4AAF-962A-C51027E124DB}"/>
          </ac:spMkLst>
        </pc:spChg>
      </pc:sldChg>
      <pc:sldChg chg="modSp mod">
        <pc:chgData name="Jeff Pregler" userId="38f2ba67-7597-42b0-b52b-06fc7822ede0" providerId="ADAL" clId="{184BF843-2295-4ED6-9442-C843643D85D2}" dt="2022-01-18T16:01:47.900" v="7786" actId="20577"/>
        <pc:sldMkLst>
          <pc:docMk/>
          <pc:sldMk cId="4055436124" sldId="363"/>
        </pc:sldMkLst>
        <pc:spChg chg="mod">
          <ac:chgData name="Jeff Pregler" userId="38f2ba67-7597-42b0-b52b-06fc7822ede0" providerId="ADAL" clId="{184BF843-2295-4ED6-9442-C843643D85D2}" dt="2022-01-18T16:01:47.900" v="7786" actId="20577"/>
          <ac:spMkLst>
            <pc:docMk/>
            <pc:sldMk cId="4055436124" sldId="363"/>
            <ac:spMk id="2" creationId="{2CA4EEAD-C22A-4AAF-962A-C51027E124DB}"/>
          </ac:spMkLst>
        </pc:spChg>
      </pc:sldChg>
      <pc:sldChg chg="modSp mod">
        <pc:chgData name="Jeff Pregler" userId="38f2ba67-7597-42b0-b52b-06fc7822ede0" providerId="ADAL" clId="{184BF843-2295-4ED6-9442-C843643D85D2}" dt="2022-02-02T16:17:35.137" v="15577" actId="20577"/>
        <pc:sldMkLst>
          <pc:docMk/>
          <pc:sldMk cId="3273567239" sldId="364"/>
        </pc:sldMkLst>
        <pc:spChg chg="mod">
          <ac:chgData name="Jeff Pregler" userId="38f2ba67-7597-42b0-b52b-06fc7822ede0" providerId="ADAL" clId="{184BF843-2295-4ED6-9442-C843643D85D2}" dt="2022-01-18T16:01:44.332" v="7785" actId="20577"/>
          <ac:spMkLst>
            <pc:docMk/>
            <pc:sldMk cId="3273567239" sldId="364"/>
            <ac:spMk id="2" creationId="{2CA4EEAD-C22A-4AAF-962A-C51027E124DB}"/>
          </ac:spMkLst>
        </pc:spChg>
        <pc:spChg chg="mod">
          <ac:chgData name="Jeff Pregler" userId="38f2ba67-7597-42b0-b52b-06fc7822ede0" providerId="ADAL" clId="{184BF843-2295-4ED6-9442-C843643D85D2}" dt="2022-02-02T16:17:35.137" v="15577" actId="20577"/>
          <ac:spMkLst>
            <pc:docMk/>
            <pc:sldMk cId="3273567239" sldId="364"/>
            <ac:spMk id="3" creationId="{010DE652-092E-4BC9-953E-B3A00EC1F2B8}"/>
          </ac:spMkLst>
        </pc:spChg>
      </pc:sldChg>
      <pc:sldChg chg="modSp mod">
        <pc:chgData name="Jeff Pregler" userId="38f2ba67-7597-42b0-b52b-06fc7822ede0" providerId="ADAL" clId="{184BF843-2295-4ED6-9442-C843643D85D2}" dt="2022-01-18T16:01:50.939" v="7787" actId="20577"/>
        <pc:sldMkLst>
          <pc:docMk/>
          <pc:sldMk cId="3341273924" sldId="365"/>
        </pc:sldMkLst>
        <pc:spChg chg="mod">
          <ac:chgData name="Jeff Pregler" userId="38f2ba67-7597-42b0-b52b-06fc7822ede0" providerId="ADAL" clId="{184BF843-2295-4ED6-9442-C843643D85D2}" dt="2022-01-18T16:01:50.939" v="7787" actId="20577"/>
          <ac:spMkLst>
            <pc:docMk/>
            <pc:sldMk cId="3341273924" sldId="365"/>
            <ac:spMk id="2" creationId="{2CA4EEAD-C22A-4AAF-962A-C51027E124DB}"/>
          </ac:spMkLst>
        </pc:spChg>
      </pc:sldChg>
      <pc:sldChg chg="modSp mod">
        <pc:chgData name="Jeff Pregler" userId="38f2ba67-7597-42b0-b52b-06fc7822ede0" providerId="ADAL" clId="{184BF843-2295-4ED6-9442-C843643D85D2}" dt="2022-01-25T23:22:05.530" v="14681" actId="255"/>
        <pc:sldMkLst>
          <pc:docMk/>
          <pc:sldMk cId="2835717283" sldId="366"/>
        </pc:sldMkLst>
        <pc:spChg chg="mod">
          <ac:chgData name="Jeff Pregler" userId="38f2ba67-7597-42b0-b52b-06fc7822ede0" providerId="ADAL" clId="{184BF843-2295-4ED6-9442-C843643D85D2}" dt="2022-01-18T16:01:59.211" v="7789" actId="20577"/>
          <ac:spMkLst>
            <pc:docMk/>
            <pc:sldMk cId="2835717283" sldId="366"/>
            <ac:spMk id="2" creationId="{2CA4EEAD-C22A-4AAF-962A-C51027E124DB}"/>
          </ac:spMkLst>
        </pc:spChg>
        <pc:spChg chg="mod">
          <ac:chgData name="Jeff Pregler" userId="38f2ba67-7597-42b0-b52b-06fc7822ede0" providerId="ADAL" clId="{184BF843-2295-4ED6-9442-C843643D85D2}" dt="2022-01-25T23:22:05.530" v="14681" actId="255"/>
          <ac:spMkLst>
            <pc:docMk/>
            <pc:sldMk cId="2835717283" sldId="366"/>
            <ac:spMk id="3" creationId="{010DE652-092E-4BC9-953E-B3A00EC1F2B8}"/>
          </ac:spMkLst>
        </pc:spChg>
      </pc:sldChg>
      <pc:sldChg chg="modSp add mod">
        <pc:chgData name="Jeff Pregler" userId="38f2ba67-7597-42b0-b52b-06fc7822ede0" providerId="ADAL" clId="{184BF843-2295-4ED6-9442-C843643D85D2}" dt="2022-01-28T21:27:47.497" v="15531" actId="20577"/>
        <pc:sldMkLst>
          <pc:docMk/>
          <pc:sldMk cId="2011274182" sldId="367"/>
        </pc:sldMkLst>
        <pc:spChg chg="mod">
          <ac:chgData name="Jeff Pregler" userId="38f2ba67-7597-42b0-b52b-06fc7822ede0" providerId="ADAL" clId="{184BF843-2295-4ED6-9442-C843643D85D2}" dt="2022-01-18T16:02:03.357" v="7790" actId="20577"/>
          <ac:spMkLst>
            <pc:docMk/>
            <pc:sldMk cId="2011274182" sldId="367"/>
            <ac:spMk id="2" creationId="{2CA4EEAD-C22A-4AAF-962A-C51027E124DB}"/>
          </ac:spMkLst>
        </pc:spChg>
        <pc:spChg chg="mod">
          <ac:chgData name="Jeff Pregler" userId="38f2ba67-7597-42b0-b52b-06fc7822ede0" providerId="ADAL" clId="{184BF843-2295-4ED6-9442-C843643D85D2}" dt="2022-01-28T21:27:47.497" v="15531" actId="20577"/>
          <ac:spMkLst>
            <pc:docMk/>
            <pc:sldMk cId="2011274182" sldId="367"/>
            <ac:spMk id="3" creationId="{010DE652-092E-4BC9-953E-B3A00EC1F2B8}"/>
          </ac:spMkLst>
        </pc:spChg>
      </pc:sldChg>
      <pc:sldChg chg="modSp add mod">
        <pc:chgData name="Jeff Pregler" userId="38f2ba67-7597-42b0-b52b-06fc7822ede0" providerId="ADAL" clId="{184BF843-2295-4ED6-9442-C843643D85D2}" dt="2022-02-02T17:01:37.005" v="15588" actId="120"/>
        <pc:sldMkLst>
          <pc:docMk/>
          <pc:sldMk cId="120847004" sldId="368"/>
        </pc:sldMkLst>
        <pc:spChg chg="mod">
          <ac:chgData name="Jeff Pregler" userId="38f2ba67-7597-42b0-b52b-06fc7822ede0" providerId="ADAL" clId="{184BF843-2295-4ED6-9442-C843643D85D2}" dt="2022-02-02T17:01:37.005" v="15588" actId="120"/>
          <ac:spMkLst>
            <pc:docMk/>
            <pc:sldMk cId="120847004" sldId="368"/>
            <ac:spMk id="3" creationId="{010DE652-092E-4BC9-953E-B3A00EC1F2B8}"/>
          </ac:spMkLst>
        </pc:spChg>
      </pc:sldChg>
      <pc:sldChg chg="modSp add mod">
        <pc:chgData name="Jeff Pregler" userId="38f2ba67-7597-42b0-b52b-06fc7822ede0" providerId="ADAL" clId="{184BF843-2295-4ED6-9442-C843643D85D2}" dt="2022-01-13T23:51:10.611" v="864" actId="27636"/>
        <pc:sldMkLst>
          <pc:docMk/>
          <pc:sldMk cId="1431031612" sldId="369"/>
        </pc:sldMkLst>
        <pc:spChg chg="mod">
          <ac:chgData name="Jeff Pregler" userId="38f2ba67-7597-42b0-b52b-06fc7822ede0" providerId="ADAL" clId="{184BF843-2295-4ED6-9442-C843643D85D2}" dt="2022-01-13T23:51:10.611" v="864" actId="27636"/>
          <ac:spMkLst>
            <pc:docMk/>
            <pc:sldMk cId="1431031612" sldId="369"/>
            <ac:spMk id="3" creationId="{010DE652-092E-4BC9-953E-B3A00EC1F2B8}"/>
          </ac:spMkLst>
        </pc:spChg>
      </pc:sldChg>
      <pc:sldChg chg="modSp add mod">
        <pc:chgData name="Jeff Pregler" userId="38f2ba67-7597-42b0-b52b-06fc7822ede0" providerId="ADAL" clId="{184BF843-2295-4ED6-9442-C843643D85D2}" dt="2022-01-14T16:33:26.409" v="2309" actId="20577"/>
        <pc:sldMkLst>
          <pc:docMk/>
          <pc:sldMk cId="1483068525" sldId="370"/>
        </pc:sldMkLst>
        <pc:spChg chg="mod">
          <ac:chgData name="Jeff Pregler" userId="38f2ba67-7597-42b0-b52b-06fc7822ede0" providerId="ADAL" clId="{184BF843-2295-4ED6-9442-C843643D85D2}" dt="2022-01-14T16:32:48.950" v="2232" actId="20577"/>
          <ac:spMkLst>
            <pc:docMk/>
            <pc:sldMk cId="1483068525" sldId="370"/>
            <ac:spMk id="2" creationId="{2CA4EEAD-C22A-4AAF-962A-C51027E124DB}"/>
          </ac:spMkLst>
        </pc:spChg>
        <pc:spChg chg="mod">
          <ac:chgData name="Jeff Pregler" userId="38f2ba67-7597-42b0-b52b-06fc7822ede0" providerId="ADAL" clId="{184BF843-2295-4ED6-9442-C843643D85D2}" dt="2022-01-14T16:33:26.409" v="2309" actId="20577"/>
          <ac:spMkLst>
            <pc:docMk/>
            <pc:sldMk cId="1483068525" sldId="370"/>
            <ac:spMk id="3" creationId="{010DE652-092E-4BC9-953E-B3A00EC1F2B8}"/>
          </ac:spMkLst>
        </pc:spChg>
      </pc:sldChg>
      <pc:sldChg chg="modSp add mod">
        <pc:chgData name="Jeff Pregler" userId="38f2ba67-7597-42b0-b52b-06fc7822ede0" providerId="ADAL" clId="{184BF843-2295-4ED6-9442-C843643D85D2}" dt="2022-01-14T16:33:30.782" v="2310" actId="20577"/>
        <pc:sldMkLst>
          <pc:docMk/>
          <pc:sldMk cId="1078234543" sldId="371"/>
        </pc:sldMkLst>
        <pc:spChg chg="mod">
          <ac:chgData name="Jeff Pregler" userId="38f2ba67-7597-42b0-b52b-06fc7822ede0" providerId="ADAL" clId="{184BF843-2295-4ED6-9442-C843643D85D2}" dt="2022-01-14T16:32:59.509" v="2256" actId="20577"/>
          <ac:spMkLst>
            <pc:docMk/>
            <pc:sldMk cId="1078234543" sldId="371"/>
            <ac:spMk id="2" creationId="{2CA4EEAD-C22A-4AAF-962A-C51027E124DB}"/>
          </ac:spMkLst>
        </pc:spChg>
        <pc:spChg chg="mod">
          <ac:chgData name="Jeff Pregler" userId="38f2ba67-7597-42b0-b52b-06fc7822ede0" providerId="ADAL" clId="{184BF843-2295-4ED6-9442-C843643D85D2}" dt="2022-01-14T16:33:30.782" v="2310" actId="20577"/>
          <ac:spMkLst>
            <pc:docMk/>
            <pc:sldMk cId="1078234543" sldId="371"/>
            <ac:spMk id="3" creationId="{010DE652-092E-4BC9-953E-B3A00EC1F2B8}"/>
          </ac:spMkLst>
        </pc:spChg>
      </pc:sldChg>
      <pc:sldChg chg="modSp add del mod">
        <pc:chgData name="Jeff Pregler" userId="38f2ba67-7597-42b0-b52b-06fc7822ede0" providerId="ADAL" clId="{184BF843-2295-4ED6-9442-C843643D85D2}" dt="2022-01-14T18:12:03.007" v="3704" actId="47"/>
        <pc:sldMkLst>
          <pc:docMk/>
          <pc:sldMk cId="1161175267" sldId="372"/>
        </pc:sldMkLst>
        <pc:spChg chg="mod">
          <ac:chgData name="Jeff Pregler" userId="38f2ba67-7597-42b0-b52b-06fc7822ede0" providerId="ADAL" clId="{184BF843-2295-4ED6-9442-C843643D85D2}" dt="2022-01-14T16:26:49.726" v="2163"/>
          <ac:spMkLst>
            <pc:docMk/>
            <pc:sldMk cId="1161175267" sldId="372"/>
            <ac:spMk id="3" creationId="{010DE652-092E-4BC9-953E-B3A00EC1F2B8}"/>
          </ac:spMkLst>
        </pc:spChg>
      </pc:sldChg>
      <pc:sldChg chg="modSp add mod">
        <pc:chgData name="Jeff Pregler" userId="38f2ba67-7597-42b0-b52b-06fc7822ede0" providerId="ADAL" clId="{184BF843-2295-4ED6-9442-C843643D85D2}" dt="2022-01-14T16:57:36.385" v="2838" actId="20577"/>
        <pc:sldMkLst>
          <pc:docMk/>
          <pc:sldMk cId="691321458" sldId="373"/>
        </pc:sldMkLst>
        <pc:spChg chg="mod">
          <ac:chgData name="Jeff Pregler" userId="38f2ba67-7597-42b0-b52b-06fc7822ede0" providerId="ADAL" clId="{184BF843-2295-4ED6-9442-C843643D85D2}" dt="2022-01-14T16:33:19.233" v="2308" actId="20577"/>
          <ac:spMkLst>
            <pc:docMk/>
            <pc:sldMk cId="691321458" sldId="373"/>
            <ac:spMk id="2" creationId="{2CA4EEAD-C22A-4AAF-962A-C51027E124DB}"/>
          </ac:spMkLst>
        </pc:spChg>
        <pc:spChg chg="mod">
          <ac:chgData name="Jeff Pregler" userId="38f2ba67-7597-42b0-b52b-06fc7822ede0" providerId="ADAL" clId="{184BF843-2295-4ED6-9442-C843643D85D2}" dt="2022-01-14T16:57:36.385" v="2838" actId="20577"/>
          <ac:spMkLst>
            <pc:docMk/>
            <pc:sldMk cId="691321458" sldId="373"/>
            <ac:spMk id="3" creationId="{010DE652-092E-4BC9-953E-B3A00EC1F2B8}"/>
          </ac:spMkLst>
        </pc:spChg>
      </pc:sldChg>
      <pc:sldChg chg="modSp add mod">
        <pc:chgData name="Jeff Pregler" userId="38f2ba67-7597-42b0-b52b-06fc7822ede0" providerId="ADAL" clId="{184BF843-2295-4ED6-9442-C843643D85D2}" dt="2022-01-27T18:00:04.053" v="15363" actId="20577"/>
        <pc:sldMkLst>
          <pc:docMk/>
          <pc:sldMk cId="1176910884" sldId="374"/>
        </pc:sldMkLst>
        <pc:spChg chg="mod">
          <ac:chgData name="Jeff Pregler" userId="38f2ba67-7597-42b0-b52b-06fc7822ede0" providerId="ADAL" clId="{184BF843-2295-4ED6-9442-C843643D85D2}" dt="2022-01-27T18:00:04.053" v="15363" actId="20577"/>
          <ac:spMkLst>
            <pc:docMk/>
            <pc:sldMk cId="1176910884" sldId="374"/>
            <ac:spMk id="3" creationId="{010DE652-092E-4BC9-953E-B3A00EC1F2B8}"/>
          </ac:spMkLst>
        </pc:spChg>
      </pc:sldChg>
      <pc:sldChg chg="modSp add del mod">
        <pc:chgData name="Jeff Pregler" userId="38f2ba67-7597-42b0-b52b-06fc7822ede0" providerId="ADAL" clId="{184BF843-2295-4ED6-9442-C843643D85D2}" dt="2022-01-18T21:56:35.154" v="11902" actId="47"/>
        <pc:sldMkLst>
          <pc:docMk/>
          <pc:sldMk cId="133049559" sldId="375"/>
        </pc:sldMkLst>
        <pc:spChg chg="mod">
          <ac:chgData name="Jeff Pregler" userId="38f2ba67-7597-42b0-b52b-06fc7822ede0" providerId="ADAL" clId="{184BF843-2295-4ED6-9442-C843643D85D2}" dt="2022-01-14T17:58:26.519" v="3703" actId="20577"/>
          <ac:spMkLst>
            <pc:docMk/>
            <pc:sldMk cId="133049559" sldId="375"/>
            <ac:spMk id="3" creationId="{010DE652-092E-4BC9-953E-B3A00EC1F2B8}"/>
          </ac:spMkLst>
        </pc:spChg>
      </pc:sldChg>
      <pc:sldChg chg="modSp add mod">
        <pc:chgData name="Jeff Pregler" userId="38f2ba67-7597-42b0-b52b-06fc7822ede0" providerId="ADAL" clId="{184BF843-2295-4ED6-9442-C843643D85D2}" dt="2022-01-18T16:02:06.367" v="7791" actId="20577"/>
        <pc:sldMkLst>
          <pc:docMk/>
          <pc:sldMk cId="325406206" sldId="376"/>
        </pc:sldMkLst>
        <pc:spChg chg="mod">
          <ac:chgData name="Jeff Pregler" userId="38f2ba67-7597-42b0-b52b-06fc7822ede0" providerId="ADAL" clId="{184BF843-2295-4ED6-9442-C843643D85D2}" dt="2022-01-18T16:02:06.367" v="7791" actId="20577"/>
          <ac:spMkLst>
            <pc:docMk/>
            <pc:sldMk cId="325406206" sldId="376"/>
            <ac:spMk id="2" creationId="{2CA4EEAD-C22A-4AAF-962A-C51027E124DB}"/>
          </ac:spMkLst>
        </pc:spChg>
        <pc:spChg chg="mod">
          <ac:chgData name="Jeff Pregler" userId="38f2ba67-7597-42b0-b52b-06fc7822ede0" providerId="ADAL" clId="{184BF843-2295-4ED6-9442-C843643D85D2}" dt="2022-01-14T18:52:29.070" v="5049" actId="20577"/>
          <ac:spMkLst>
            <pc:docMk/>
            <pc:sldMk cId="325406206" sldId="376"/>
            <ac:spMk id="3" creationId="{010DE652-092E-4BC9-953E-B3A00EC1F2B8}"/>
          </ac:spMkLst>
        </pc:spChg>
      </pc:sldChg>
      <pc:sldChg chg="modSp add mod">
        <pc:chgData name="Jeff Pregler" userId="38f2ba67-7597-42b0-b52b-06fc7822ede0" providerId="ADAL" clId="{184BF843-2295-4ED6-9442-C843643D85D2}" dt="2022-01-18T16:01:55.772" v="7788" actId="20577"/>
        <pc:sldMkLst>
          <pc:docMk/>
          <pc:sldMk cId="4232379296" sldId="377"/>
        </pc:sldMkLst>
        <pc:spChg chg="mod">
          <ac:chgData name="Jeff Pregler" userId="38f2ba67-7597-42b0-b52b-06fc7822ede0" providerId="ADAL" clId="{184BF843-2295-4ED6-9442-C843643D85D2}" dt="2022-01-18T16:01:55.772" v="7788" actId="20577"/>
          <ac:spMkLst>
            <pc:docMk/>
            <pc:sldMk cId="4232379296" sldId="377"/>
            <ac:spMk id="2" creationId="{2CA4EEAD-C22A-4AAF-962A-C51027E124DB}"/>
          </ac:spMkLst>
        </pc:spChg>
        <pc:spChg chg="mod">
          <ac:chgData name="Jeff Pregler" userId="38f2ba67-7597-42b0-b52b-06fc7822ede0" providerId="ADAL" clId="{184BF843-2295-4ED6-9442-C843643D85D2}" dt="2022-01-14T18:50:10.944" v="5044" actId="5793"/>
          <ac:spMkLst>
            <pc:docMk/>
            <pc:sldMk cId="4232379296" sldId="377"/>
            <ac:spMk id="3" creationId="{010DE652-092E-4BC9-953E-B3A00EC1F2B8}"/>
          </ac:spMkLst>
        </pc:spChg>
      </pc:sldChg>
      <pc:sldChg chg="modSp add mod ord">
        <pc:chgData name="Jeff Pregler" userId="38f2ba67-7597-42b0-b52b-06fc7822ede0" providerId="ADAL" clId="{184BF843-2295-4ED6-9442-C843643D85D2}" dt="2022-01-28T21:13:07.377" v="15383" actId="20577"/>
        <pc:sldMkLst>
          <pc:docMk/>
          <pc:sldMk cId="2004466792" sldId="378"/>
        </pc:sldMkLst>
        <pc:spChg chg="mod">
          <ac:chgData name="Jeff Pregler" userId="38f2ba67-7597-42b0-b52b-06fc7822ede0" providerId="ADAL" clId="{184BF843-2295-4ED6-9442-C843643D85D2}" dt="2022-01-18T16:02:09.416" v="7792" actId="20577"/>
          <ac:spMkLst>
            <pc:docMk/>
            <pc:sldMk cId="2004466792" sldId="378"/>
            <ac:spMk id="2" creationId="{2CA4EEAD-C22A-4AAF-962A-C51027E124DB}"/>
          </ac:spMkLst>
        </pc:spChg>
        <pc:spChg chg="mod">
          <ac:chgData name="Jeff Pregler" userId="38f2ba67-7597-42b0-b52b-06fc7822ede0" providerId="ADAL" clId="{184BF843-2295-4ED6-9442-C843643D85D2}" dt="2022-01-28T21:13:07.377" v="15383" actId="20577"/>
          <ac:spMkLst>
            <pc:docMk/>
            <pc:sldMk cId="2004466792" sldId="378"/>
            <ac:spMk id="3" creationId="{010DE652-092E-4BC9-953E-B3A00EC1F2B8}"/>
          </ac:spMkLst>
        </pc:spChg>
      </pc:sldChg>
      <pc:sldChg chg="modSp add mod ord">
        <pc:chgData name="Jeff Pregler" userId="38f2ba67-7597-42b0-b52b-06fc7822ede0" providerId="ADAL" clId="{184BF843-2295-4ED6-9442-C843643D85D2}" dt="2022-01-25T23:14:11.976" v="14633"/>
        <pc:sldMkLst>
          <pc:docMk/>
          <pc:sldMk cId="3919136099" sldId="379"/>
        </pc:sldMkLst>
        <pc:spChg chg="mod">
          <ac:chgData name="Jeff Pregler" userId="38f2ba67-7597-42b0-b52b-06fc7822ede0" providerId="ADAL" clId="{184BF843-2295-4ED6-9442-C843643D85D2}" dt="2022-01-18T16:02:13.135" v="7793" actId="20577"/>
          <ac:spMkLst>
            <pc:docMk/>
            <pc:sldMk cId="3919136099" sldId="379"/>
            <ac:spMk id="2" creationId="{2CA4EEAD-C22A-4AAF-962A-C51027E124DB}"/>
          </ac:spMkLst>
        </pc:spChg>
        <pc:spChg chg="mod">
          <ac:chgData name="Jeff Pregler" userId="38f2ba67-7597-42b0-b52b-06fc7822ede0" providerId="ADAL" clId="{184BF843-2295-4ED6-9442-C843643D85D2}" dt="2022-01-14T21:15:54.942" v="6330" actId="20577"/>
          <ac:spMkLst>
            <pc:docMk/>
            <pc:sldMk cId="3919136099" sldId="379"/>
            <ac:spMk id="3" creationId="{010DE652-092E-4BC9-953E-B3A00EC1F2B8}"/>
          </ac:spMkLst>
        </pc:spChg>
      </pc:sldChg>
      <pc:sldChg chg="modSp add mod ord">
        <pc:chgData name="Jeff Pregler" userId="38f2ba67-7597-42b0-b52b-06fc7822ede0" providerId="ADAL" clId="{184BF843-2295-4ED6-9442-C843643D85D2}" dt="2022-01-25T23:14:15.161" v="14635"/>
        <pc:sldMkLst>
          <pc:docMk/>
          <pc:sldMk cId="3714635833" sldId="380"/>
        </pc:sldMkLst>
        <pc:spChg chg="mod">
          <ac:chgData name="Jeff Pregler" userId="38f2ba67-7597-42b0-b52b-06fc7822ede0" providerId="ADAL" clId="{184BF843-2295-4ED6-9442-C843643D85D2}" dt="2022-01-18T16:02:15.801" v="7794" actId="20577"/>
          <ac:spMkLst>
            <pc:docMk/>
            <pc:sldMk cId="3714635833" sldId="380"/>
            <ac:spMk id="2" creationId="{2CA4EEAD-C22A-4AAF-962A-C51027E124DB}"/>
          </ac:spMkLst>
        </pc:spChg>
        <pc:spChg chg="mod">
          <ac:chgData name="Jeff Pregler" userId="38f2ba67-7597-42b0-b52b-06fc7822ede0" providerId="ADAL" clId="{184BF843-2295-4ED6-9442-C843643D85D2}" dt="2022-01-14T21:16:23.214" v="6359" actId="20577"/>
          <ac:spMkLst>
            <pc:docMk/>
            <pc:sldMk cId="3714635833" sldId="380"/>
            <ac:spMk id="3" creationId="{010DE652-092E-4BC9-953E-B3A00EC1F2B8}"/>
          </ac:spMkLst>
        </pc:spChg>
      </pc:sldChg>
      <pc:sldChg chg="modSp add del mod">
        <pc:chgData name="Jeff Pregler" userId="38f2ba67-7597-42b0-b52b-06fc7822ede0" providerId="ADAL" clId="{184BF843-2295-4ED6-9442-C843643D85D2}" dt="2022-01-18T18:52:56.117" v="11865" actId="2696"/>
        <pc:sldMkLst>
          <pc:docMk/>
          <pc:sldMk cId="131300909" sldId="381"/>
        </pc:sldMkLst>
        <pc:spChg chg="mod">
          <ac:chgData name="Jeff Pregler" userId="38f2ba67-7597-42b0-b52b-06fc7822ede0" providerId="ADAL" clId="{184BF843-2295-4ED6-9442-C843643D85D2}" dt="2022-01-18T16:17:29.088" v="7986" actId="1076"/>
          <ac:spMkLst>
            <pc:docMk/>
            <pc:sldMk cId="131300909" sldId="381"/>
            <ac:spMk id="3" creationId="{010DE652-092E-4BC9-953E-B3A00EC1F2B8}"/>
          </ac:spMkLst>
        </pc:spChg>
      </pc:sldChg>
      <pc:sldChg chg="modSp add del mod">
        <pc:chgData name="Jeff Pregler" userId="38f2ba67-7597-42b0-b52b-06fc7822ede0" providerId="ADAL" clId="{184BF843-2295-4ED6-9442-C843643D85D2}" dt="2022-01-18T18:53:33.893" v="11866" actId="2696"/>
        <pc:sldMkLst>
          <pc:docMk/>
          <pc:sldMk cId="2058702355" sldId="382"/>
        </pc:sldMkLst>
        <pc:spChg chg="mod">
          <ac:chgData name="Jeff Pregler" userId="38f2ba67-7597-42b0-b52b-06fc7822ede0" providerId="ADAL" clId="{184BF843-2295-4ED6-9442-C843643D85D2}" dt="2022-01-18T16:30:10.844" v="8276" actId="255"/>
          <ac:spMkLst>
            <pc:docMk/>
            <pc:sldMk cId="2058702355" sldId="382"/>
            <ac:spMk id="3" creationId="{010DE652-092E-4BC9-953E-B3A00EC1F2B8}"/>
          </ac:spMkLst>
        </pc:spChg>
      </pc:sldChg>
      <pc:sldChg chg="modSp add mod">
        <pc:chgData name="Jeff Pregler" userId="38f2ba67-7597-42b0-b52b-06fc7822ede0" providerId="ADAL" clId="{184BF843-2295-4ED6-9442-C843643D85D2}" dt="2022-02-02T16:42:28.170" v="15578" actId="20577"/>
        <pc:sldMkLst>
          <pc:docMk/>
          <pc:sldMk cId="2027587259" sldId="383"/>
        </pc:sldMkLst>
        <pc:spChg chg="mod">
          <ac:chgData name="Jeff Pregler" userId="38f2ba67-7597-42b0-b52b-06fc7822ede0" providerId="ADAL" clId="{184BF843-2295-4ED6-9442-C843643D85D2}" dt="2022-01-18T16:36:50.125" v="8294" actId="20577"/>
          <ac:spMkLst>
            <pc:docMk/>
            <pc:sldMk cId="2027587259" sldId="383"/>
            <ac:spMk id="2" creationId="{2CA4EEAD-C22A-4AAF-962A-C51027E124DB}"/>
          </ac:spMkLst>
        </pc:spChg>
        <pc:spChg chg="mod">
          <ac:chgData name="Jeff Pregler" userId="38f2ba67-7597-42b0-b52b-06fc7822ede0" providerId="ADAL" clId="{184BF843-2295-4ED6-9442-C843643D85D2}" dt="2022-02-02T16:42:28.170" v="15578" actId="20577"/>
          <ac:spMkLst>
            <pc:docMk/>
            <pc:sldMk cId="2027587259" sldId="383"/>
            <ac:spMk id="3" creationId="{010DE652-092E-4BC9-953E-B3A00EC1F2B8}"/>
          </ac:spMkLst>
        </pc:spChg>
      </pc:sldChg>
      <pc:sldChg chg="modSp add mod">
        <pc:chgData name="Jeff Pregler" userId="38f2ba67-7597-42b0-b52b-06fc7822ede0" providerId="ADAL" clId="{184BF843-2295-4ED6-9442-C843643D85D2}" dt="2022-01-25T23:10:28.199" v="14618" actId="255"/>
        <pc:sldMkLst>
          <pc:docMk/>
          <pc:sldMk cId="1261012933" sldId="384"/>
        </pc:sldMkLst>
        <pc:spChg chg="mod">
          <ac:chgData name="Jeff Pregler" userId="38f2ba67-7597-42b0-b52b-06fc7822ede0" providerId="ADAL" clId="{184BF843-2295-4ED6-9442-C843643D85D2}" dt="2022-01-25T23:10:28.199" v="14618" actId="255"/>
          <ac:spMkLst>
            <pc:docMk/>
            <pc:sldMk cId="1261012933" sldId="384"/>
            <ac:spMk id="3" creationId="{010DE652-092E-4BC9-953E-B3A00EC1F2B8}"/>
          </ac:spMkLst>
        </pc:spChg>
        <pc:picChg chg="mod">
          <ac:chgData name="Jeff Pregler" userId="38f2ba67-7597-42b0-b52b-06fc7822ede0" providerId="ADAL" clId="{184BF843-2295-4ED6-9442-C843643D85D2}" dt="2022-01-18T18:22:18.707" v="10940" actId="1076"/>
          <ac:picMkLst>
            <pc:docMk/>
            <pc:sldMk cId="1261012933" sldId="384"/>
            <ac:picMk id="8" creationId="{BA249385-1FFF-400A-8DE8-A3E793153915}"/>
          </ac:picMkLst>
        </pc:picChg>
      </pc:sldChg>
      <pc:sldChg chg="modSp add mod">
        <pc:chgData name="Jeff Pregler" userId="38f2ba67-7597-42b0-b52b-06fc7822ede0" providerId="ADAL" clId="{184BF843-2295-4ED6-9442-C843643D85D2}" dt="2022-01-27T17:51:42.823" v="15352" actId="20577"/>
        <pc:sldMkLst>
          <pc:docMk/>
          <pc:sldMk cId="4064530553" sldId="385"/>
        </pc:sldMkLst>
        <pc:spChg chg="mod">
          <ac:chgData name="Jeff Pregler" userId="38f2ba67-7597-42b0-b52b-06fc7822ede0" providerId="ADAL" clId="{184BF843-2295-4ED6-9442-C843643D85D2}" dt="2022-01-27T17:51:42.823" v="15352" actId="20577"/>
          <ac:spMkLst>
            <pc:docMk/>
            <pc:sldMk cId="4064530553" sldId="385"/>
            <ac:spMk id="3" creationId="{010DE652-092E-4BC9-953E-B3A00EC1F2B8}"/>
          </ac:spMkLst>
        </pc:spChg>
      </pc:sldChg>
      <pc:sldChg chg="modSp add mod">
        <pc:chgData name="Jeff Pregler" userId="38f2ba67-7597-42b0-b52b-06fc7822ede0" providerId="ADAL" clId="{184BF843-2295-4ED6-9442-C843643D85D2}" dt="2022-01-27T17:52:04.371" v="15354" actId="20577"/>
        <pc:sldMkLst>
          <pc:docMk/>
          <pc:sldMk cId="2721685029" sldId="386"/>
        </pc:sldMkLst>
        <pc:spChg chg="mod">
          <ac:chgData name="Jeff Pregler" userId="38f2ba67-7597-42b0-b52b-06fc7822ede0" providerId="ADAL" clId="{184BF843-2295-4ED6-9442-C843643D85D2}" dt="2022-01-27T17:52:04.371" v="15354" actId="20577"/>
          <ac:spMkLst>
            <pc:docMk/>
            <pc:sldMk cId="2721685029" sldId="386"/>
            <ac:spMk id="3" creationId="{010DE652-092E-4BC9-953E-B3A00EC1F2B8}"/>
          </ac:spMkLst>
        </pc:spChg>
      </pc:sldChg>
      <pc:sldChg chg="modSp add mod">
        <pc:chgData name="Jeff Pregler" userId="38f2ba67-7597-42b0-b52b-06fc7822ede0" providerId="ADAL" clId="{184BF843-2295-4ED6-9442-C843643D85D2}" dt="2022-01-25T23:11:25.236" v="14627" actId="255"/>
        <pc:sldMkLst>
          <pc:docMk/>
          <pc:sldMk cId="3859051576" sldId="387"/>
        </pc:sldMkLst>
        <pc:spChg chg="mod">
          <ac:chgData name="Jeff Pregler" userId="38f2ba67-7597-42b0-b52b-06fc7822ede0" providerId="ADAL" clId="{184BF843-2295-4ED6-9442-C843643D85D2}" dt="2022-01-25T23:11:25.236" v="14627" actId="255"/>
          <ac:spMkLst>
            <pc:docMk/>
            <pc:sldMk cId="3859051576" sldId="387"/>
            <ac:spMk id="3" creationId="{010DE652-092E-4BC9-953E-B3A00EC1F2B8}"/>
          </ac:spMkLst>
        </pc:spChg>
      </pc:sldChg>
      <pc:sldChg chg="modSp add mod">
        <pc:chgData name="Jeff Pregler" userId="38f2ba67-7597-42b0-b52b-06fc7822ede0" providerId="ADAL" clId="{184BF843-2295-4ED6-9442-C843643D85D2}" dt="2022-01-25T23:11:33.860" v="14628" actId="255"/>
        <pc:sldMkLst>
          <pc:docMk/>
          <pc:sldMk cId="730526496" sldId="388"/>
        </pc:sldMkLst>
        <pc:spChg chg="mod">
          <ac:chgData name="Jeff Pregler" userId="38f2ba67-7597-42b0-b52b-06fc7822ede0" providerId="ADAL" clId="{184BF843-2295-4ED6-9442-C843643D85D2}" dt="2022-01-25T23:11:33.860" v="14628" actId="255"/>
          <ac:spMkLst>
            <pc:docMk/>
            <pc:sldMk cId="730526496" sldId="388"/>
            <ac:spMk id="3" creationId="{010DE652-092E-4BC9-953E-B3A00EC1F2B8}"/>
          </ac:spMkLst>
        </pc:spChg>
      </pc:sldChg>
      <pc:sldChg chg="modSp add mod">
        <pc:chgData name="Jeff Pregler" userId="38f2ba67-7597-42b0-b52b-06fc7822ede0" providerId="ADAL" clId="{184BF843-2295-4ED6-9442-C843643D85D2}" dt="2022-02-02T16:56:55.272" v="15583" actId="20577"/>
        <pc:sldMkLst>
          <pc:docMk/>
          <pc:sldMk cId="4055134673" sldId="389"/>
        </pc:sldMkLst>
        <pc:spChg chg="mod">
          <ac:chgData name="Jeff Pregler" userId="38f2ba67-7597-42b0-b52b-06fc7822ede0" providerId="ADAL" clId="{184BF843-2295-4ED6-9442-C843643D85D2}" dt="2022-02-02T16:56:55.272" v="15583" actId="20577"/>
          <ac:spMkLst>
            <pc:docMk/>
            <pc:sldMk cId="4055134673" sldId="389"/>
            <ac:spMk id="3" creationId="{010DE652-092E-4BC9-953E-B3A00EC1F2B8}"/>
          </ac:spMkLst>
        </pc:spChg>
      </pc:sldChg>
      <pc:sldChg chg="modSp add del mod">
        <pc:chgData name="Jeff Pregler" userId="38f2ba67-7597-42b0-b52b-06fc7822ede0" providerId="ADAL" clId="{184BF843-2295-4ED6-9442-C843643D85D2}" dt="2022-01-25T18:50:28.103" v="14488" actId="47"/>
        <pc:sldMkLst>
          <pc:docMk/>
          <pc:sldMk cId="614487401" sldId="390"/>
        </pc:sldMkLst>
        <pc:spChg chg="mod">
          <ac:chgData name="Jeff Pregler" userId="38f2ba67-7597-42b0-b52b-06fc7822ede0" providerId="ADAL" clId="{184BF843-2295-4ED6-9442-C843643D85D2}" dt="2022-01-18T21:57:01.634" v="11919" actId="5793"/>
          <ac:spMkLst>
            <pc:docMk/>
            <pc:sldMk cId="614487401" sldId="390"/>
            <ac:spMk id="3" creationId="{010DE652-092E-4BC9-953E-B3A00EC1F2B8}"/>
          </ac:spMkLst>
        </pc:spChg>
      </pc:sldChg>
      <pc:sldChg chg="modSp add mod">
        <pc:chgData name="Jeff Pregler" userId="38f2ba67-7597-42b0-b52b-06fc7822ede0" providerId="ADAL" clId="{184BF843-2295-4ED6-9442-C843643D85D2}" dt="2022-01-25T23:10:35.389" v="14619" actId="255"/>
        <pc:sldMkLst>
          <pc:docMk/>
          <pc:sldMk cId="2327897797" sldId="391"/>
        </pc:sldMkLst>
        <pc:spChg chg="mod">
          <ac:chgData name="Jeff Pregler" userId="38f2ba67-7597-42b0-b52b-06fc7822ede0" providerId="ADAL" clId="{184BF843-2295-4ED6-9442-C843643D85D2}" dt="2022-01-25T23:10:35.389" v="14619" actId="255"/>
          <ac:spMkLst>
            <pc:docMk/>
            <pc:sldMk cId="2327897797" sldId="391"/>
            <ac:spMk id="3" creationId="{010DE652-092E-4BC9-953E-B3A00EC1F2B8}"/>
          </ac:spMkLst>
        </pc:spChg>
      </pc:sldChg>
      <pc:sldChg chg="modSp add mod ord">
        <pc:chgData name="Jeff Pregler" userId="38f2ba67-7597-42b0-b52b-06fc7822ede0" providerId="ADAL" clId="{184BF843-2295-4ED6-9442-C843643D85D2}" dt="2022-01-25T23:09:41.503" v="14611" actId="255"/>
        <pc:sldMkLst>
          <pc:docMk/>
          <pc:sldMk cId="2395134633" sldId="392"/>
        </pc:sldMkLst>
        <pc:spChg chg="mod">
          <ac:chgData name="Jeff Pregler" userId="38f2ba67-7597-42b0-b52b-06fc7822ede0" providerId="ADAL" clId="{184BF843-2295-4ED6-9442-C843643D85D2}" dt="2022-01-25T23:09:41.503" v="14611" actId="255"/>
          <ac:spMkLst>
            <pc:docMk/>
            <pc:sldMk cId="2395134633" sldId="392"/>
            <ac:spMk id="3" creationId="{010DE652-092E-4BC9-953E-B3A00EC1F2B8}"/>
          </ac:spMkLst>
        </pc:spChg>
      </pc:sldChg>
      <pc:sldChg chg="modSp add mod">
        <pc:chgData name="Jeff Pregler" userId="38f2ba67-7597-42b0-b52b-06fc7822ede0" providerId="ADAL" clId="{184BF843-2295-4ED6-9442-C843643D85D2}" dt="2022-01-25T23:09:47.613" v="14612" actId="255"/>
        <pc:sldMkLst>
          <pc:docMk/>
          <pc:sldMk cId="2137597401" sldId="393"/>
        </pc:sldMkLst>
        <pc:spChg chg="mod">
          <ac:chgData name="Jeff Pregler" userId="38f2ba67-7597-42b0-b52b-06fc7822ede0" providerId="ADAL" clId="{184BF843-2295-4ED6-9442-C843643D85D2}" dt="2022-01-25T23:09:47.613" v="14612" actId="255"/>
          <ac:spMkLst>
            <pc:docMk/>
            <pc:sldMk cId="2137597401" sldId="393"/>
            <ac:spMk id="3" creationId="{010DE652-092E-4BC9-953E-B3A00EC1F2B8}"/>
          </ac:spMkLst>
        </pc:spChg>
      </pc:sldChg>
      <pc:sldChg chg="add">
        <pc:chgData name="Jeff Pregler" userId="38f2ba67-7597-42b0-b52b-06fc7822ede0" providerId="ADAL" clId="{184BF843-2295-4ED6-9442-C843643D85D2}" dt="2022-01-25T16:41:47.770" v="13415" actId="2890"/>
        <pc:sldMkLst>
          <pc:docMk/>
          <pc:sldMk cId="956316290" sldId="394"/>
        </pc:sldMkLst>
      </pc:sldChg>
      <pc:sldChg chg="modSp add del mod">
        <pc:chgData name="Jeff Pregler" userId="38f2ba67-7597-42b0-b52b-06fc7822ede0" providerId="ADAL" clId="{184BF843-2295-4ED6-9442-C843643D85D2}" dt="2022-01-27T18:43:23.080" v="15364" actId="47"/>
        <pc:sldMkLst>
          <pc:docMk/>
          <pc:sldMk cId="788910965" sldId="395"/>
        </pc:sldMkLst>
        <pc:spChg chg="mod">
          <ac:chgData name="Jeff Pregler" userId="38f2ba67-7597-42b0-b52b-06fc7822ede0" providerId="ADAL" clId="{184BF843-2295-4ED6-9442-C843643D85D2}" dt="2022-01-27T15:56:42.249" v="15331" actId="20577"/>
          <ac:spMkLst>
            <pc:docMk/>
            <pc:sldMk cId="788910965" sldId="395"/>
            <ac:spMk id="3" creationId="{010DE652-092E-4BC9-953E-B3A00EC1F2B8}"/>
          </ac:spMkLst>
        </pc:spChg>
      </pc:sldChg>
      <pc:sldChg chg="modSp add mod">
        <pc:chgData name="Jeff Pregler" userId="38f2ba67-7597-42b0-b52b-06fc7822ede0" providerId="ADAL" clId="{184BF843-2295-4ED6-9442-C843643D85D2}" dt="2022-02-02T16:54:47.774" v="15581" actId="20577"/>
        <pc:sldMkLst>
          <pc:docMk/>
          <pc:sldMk cId="759976522" sldId="396"/>
        </pc:sldMkLst>
        <pc:spChg chg="mod">
          <ac:chgData name="Jeff Pregler" userId="38f2ba67-7597-42b0-b52b-06fc7822ede0" providerId="ADAL" clId="{184BF843-2295-4ED6-9442-C843643D85D2}" dt="2022-02-02T16:54:47.774" v="15581" actId="20577"/>
          <ac:spMkLst>
            <pc:docMk/>
            <pc:sldMk cId="759976522" sldId="396"/>
            <ac:spMk id="3" creationId="{010DE652-092E-4BC9-953E-B3A00EC1F2B8}"/>
          </ac:spMkLst>
        </pc:spChg>
      </pc:sldChg>
      <pc:sldChg chg="modSp add mod">
        <pc:chgData name="Jeff Pregler" userId="38f2ba67-7597-42b0-b52b-06fc7822ede0" providerId="ADAL" clId="{184BF843-2295-4ED6-9442-C843643D85D2}" dt="2022-01-26T15:38:56.806" v="15207" actId="255"/>
        <pc:sldMkLst>
          <pc:docMk/>
          <pc:sldMk cId="3702456547" sldId="397"/>
        </pc:sldMkLst>
        <pc:spChg chg="mod">
          <ac:chgData name="Jeff Pregler" userId="38f2ba67-7597-42b0-b52b-06fc7822ede0" providerId="ADAL" clId="{184BF843-2295-4ED6-9442-C843643D85D2}" dt="2022-01-26T15:38:56.806" v="15207" actId="255"/>
          <ac:spMkLst>
            <pc:docMk/>
            <pc:sldMk cId="3702456547" sldId="397"/>
            <ac:spMk id="3" creationId="{010DE652-092E-4BC9-953E-B3A00EC1F2B8}"/>
          </ac:spMkLst>
        </pc:spChg>
      </pc:sldChg>
      <pc:sldChg chg="modSp add mod">
        <pc:chgData name="Jeff Pregler" userId="38f2ba67-7597-42b0-b52b-06fc7822ede0" providerId="ADAL" clId="{184BF843-2295-4ED6-9442-C843643D85D2}" dt="2022-02-02T16:13:30.782" v="15570" actId="20577"/>
        <pc:sldMkLst>
          <pc:docMk/>
          <pc:sldMk cId="3805292488" sldId="398"/>
        </pc:sldMkLst>
        <pc:spChg chg="mod">
          <ac:chgData name="Jeff Pregler" userId="38f2ba67-7597-42b0-b52b-06fc7822ede0" providerId="ADAL" clId="{184BF843-2295-4ED6-9442-C843643D85D2}" dt="2022-02-02T16:13:30.782" v="15570" actId="20577"/>
          <ac:spMkLst>
            <pc:docMk/>
            <pc:sldMk cId="3805292488" sldId="398"/>
            <ac:spMk id="3" creationId="{010DE652-092E-4BC9-953E-B3A00EC1F2B8}"/>
          </ac:spMkLst>
        </pc:spChg>
      </pc:sldChg>
    </pc:docChg>
  </pc:docChgLst>
  <pc:docChgLst>
    <pc:chgData name="Jeff Pregler" userId="38f2ba67-7597-42b0-b52b-06fc7822ede0" providerId="ADAL" clId="{26D9BDB5-052C-4F59-BD1D-C5A83BAD6089}"/>
    <pc:docChg chg="undo custSel addSld delSld modSld sldOrd">
      <pc:chgData name="Jeff Pregler" userId="38f2ba67-7597-42b0-b52b-06fc7822ede0" providerId="ADAL" clId="{26D9BDB5-052C-4F59-BD1D-C5A83BAD6089}" dt="2021-12-03T21:41:45.975" v="7641" actId="20577"/>
      <pc:docMkLst>
        <pc:docMk/>
      </pc:docMkLst>
      <pc:sldChg chg="del">
        <pc:chgData name="Jeff Pregler" userId="38f2ba67-7597-42b0-b52b-06fc7822ede0" providerId="ADAL" clId="{26D9BDB5-052C-4F59-BD1D-C5A83BAD6089}" dt="2021-11-22T18:13:07.198" v="1421" actId="47"/>
        <pc:sldMkLst>
          <pc:docMk/>
          <pc:sldMk cId="4263684434" sldId="303"/>
        </pc:sldMkLst>
      </pc:sldChg>
      <pc:sldChg chg="del">
        <pc:chgData name="Jeff Pregler" userId="38f2ba67-7597-42b0-b52b-06fc7822ede0" providerId="ADAL" clId="{26D9BDB5-052C-4F59-BD1D-C5A83BAD6089}" dt="2021-11-22T18:14:08.216" v="1425" actId="47"/>
        <pc:sldMkLst>
          <pc:docMk/>
          <pc:sldMk cId="955594272" sldId="304"/>
        </pc:sldMkLst>
      </pc:sldChg>
      <pc:sldChg chg="del">
        <pc:chgData name="Jeff Pregler" userId="38f2ba67-7597-42b0-b52b-06fc7822ede0" providerId="ADAL" clId="{26D9BDB5-052C-4F59-BD1D-C5A83BAD6089}" dt="2021-11-22T18:14:09.689" v="1427" actId="47"/>
        <pc:sldMkLst>
          <pc:docMk/>
          <pc:sldMk cId="2729147747" sldId="305"/>
        </pc:sldMkLst>
      </pc:sldChg>
      <pc:sldChg chg="del">
        <pc:chgData name="Jeff Pregler" userId="38f2ba67-7597-42b0-b52b-06fc7822ede0" providerId="ADAL" clId="{26D9BDB5-052C-4F59-BD1D-C5A83BAD6089}" dt="2021-11-22T18:14:10.144" v="1428" actId="47"/>
        <pc:sldMkLst>
          <pc:docMk/>
          <pc:sldMk cId="2288121135" sldId="306"/>
        </pc:sldMkLst>
      </pc:sldChg>
      <pc:sldChg chg="del">
        <pc:chgData name="Jeff Pregler" userId="38f2ba67-7597-42b0-b52b-06fc7822ede0" providerId="ADAL" clId="{26D9BDB5-052C-4F59-BD1D-C5A83BAD6089}" dt="2021-11-22T18:14:10.563" v="1429" actId="47"/>
        <pc:sldMkLst>
          <pc:docMk/>
          <pc:sldMk cId="3276586993" sldId="307"/>
        </pc:sldMkLst>
      </pc:sldChg>
      <pc:sldChg chg="del">
        <pc:chgData name="Jeff Pregler" userId="38f2ba67-7597-42b0-b52b-06fc7822ede0" providerId="ADAL" clId="{26D9BDB5-052C-4F59-BD1D-C5A83BAD6089}" dt="2021-11-22T18:14:11.494" v="1431" actId="47"/>
        <pc:sldMkLst>
          <pc:docMk/>
          <pc:sldMk cId="1005819109" sldId="308"/>
        </pc:sldMkLst>
      </pc:sldChg>
      <pc:sldChg chg="del">
        <pc:chgData name="Jeff Pregler" userId="38f2ba67-7597-42b0-b52b-06fc7822ede0" providerId="ADAL" clId="{26D9BDB5-052C-4F59-BD1D-C5A83BAD6089}" dt="2021-11-22T18:14:12.390" v="1433" actId="47"/>
        <pc:sldMkLst>
          <pc:docMk/>
          <pc:sldMk cId="2245664201" sldId="309"/>
        </pc:sldMkLst>
      </pc:sldChg>
      <pc:sldChg chg="del">
        <pc:chgData name="Jeff Pregler" userId="38f2ba67-7597-42b0-b52b-06fc7822ede0" providerId="ADAL" clId="{26D9BDB5-052C-4F59-BD1D-C5A83BAD6089}" dt="2021-11-22T18:14:12.814" v="1434" actId="47"/>
        <pc:sldMkLst>
          <pc:docMk/>
          <pc:sldMk cId="196500384" sldId="310"/>
        </pc:sldMkLst>
      </pc:sldChg>
      <pc:sldChg chg="del">
        <pc:chgData name="Jeff Pregler" userId="38f2ba67-7597-42b0-b52b-06fc7822ede0" providerId="ADAL" clId="{26D9BDB5-052C-4F59-BD1D-C5A83BAD6089}" dt="2021-11-22T18:14:13.264" v="1435" actId="47"/>
        <pc:sldMkLst>
          <pc:docMk/>
          <pc:sldMk cId="2813111491" sldId="311"/>
        </pc:sldMkLst>
      </pc:sldChg>
      <pc:sldChg chg="del">
        <pc:chgData name="Jeff Pregler" userId="38f2ba67-7597-42b0-b52b-06fc7822ede0" providerId="ADAL" clId="{26D9BDB5-052C-4F59-BD1D-C5A83BAD6089}" dt="2021-11-22T18:14:13.715" v="1436" actId="47"/>
        <pc:sldMkLst>
          <pc:docMk/>
          <pc:sldMk cId="648755621" sldId="312"/>
        </pc:sldMkLst>
      </pc:sldChg>
      <pc:sldChg chg="del">
        <pc:chgData name="Jeff Pregler" userId="38f2ba67-7597-42b0-b52b-06fc7822ede0" providerId="ADAL" clId="{26D9BDB5-052C-4F59-BD1D-C5A83BAD6089}" dt="2021-11-22T18:14:14.221" v="1437" actId="47"/>
        <pc:sldMkLst>
          <pc:docMk/>
          <pc:sldMk cId="708545603" sldId="313"/>
        </pc:sldMkLst>
      </pc:sldChg>
      <pc:sldChg chg="del">
        <pc:chgData name="Jeff Pregler" userId="38f2ba67-7597-42b0-b52b-06fc7822ede0" providerId="ADAL" clId="{26D9BDB5-052C-4F59-BD1D-C5A83BAD6089}" dt="2021-11-22T18:14:14.699" v="1438" actId="47"/>
        <pc:sldMkLst>
          <pc:docMk/>
          <pc:sldMk cId="713919763" sldId="314"/>
        </pc:sldMkLst>
      </pc:sldChg>
      <pc:sldChg chg="del">
        <pc:chgData name="Jeff Pregler" userId="38f2ba67-7597-42b0-b52b-06fc7822ede0" providerId="ADAL" clId="{26D9BDB5-052C-4F59-BD1D-C5A83BAD6089}" dt="2021-11-22T18:14:16.591" v="1442" actId="47"/>
        <pc:sldMkLst>
          <pc:docMk/>
          <pc:sldMk cId="2533996756" sldId="315"/>
        </pc:sldMkLst>
      </pc:sldChg>
      <pc:sldChg chg="del">
        <pc:chgData name="Jeff Pregler" userId="38f2ba67-7597-42b0-b52b-06fc7822ede0" providerId="ADAL" clId="{26D9BDB5-052C-4F59-BD1D-C5A83BAD6089}" dt="2021-11-22T18:14:17.526" v="1444" actId="47"/>
        <pc:sldMkLst>
          <pc:docMk/>
          <pc:sldMk cId="1778071703" sldId="317"/>
        </pc:sldMkLst>
      </pc:sldChg>
      <pc:sldChg chg="del">
        <pc:chgData name="Jeff Pregler" userId="38f2ba67-7597-42b0-b52b-06fc7822ede0" providerId="ADAL" clId="{26D9BDB5-052C-4F59-BD1D-C5A83BAD6089}" dt="2021-11-22T18:14:18.513" v="1446" actId="47"/>
        <pc:sldMkLst>
          <pc:docMk/>
          <pc:sldMk cId="4275564268" sldId="318"/>
        </pc:sldMkLst>
      </pc:sldChg>
      <pc:sldChg chg="del">
        <pc:chgData name="Jeff Pregler" userId="38f2ba67-7597-42b0-b52b-06fc7822ede0" providerId="ADAL" clId="{26D9BDB5-052C-4F59-BD1D-C5A83BAD6089}" dt="2021-11-22T18:14:18.951" v="1447" actId="47"/>
        <pc:sldMkLst>
          <pc:docMk/>
          <pc:sldMk cId="692674627" sldId="319"/>
        </pc:sldMkLst>
      </pc:sldChg>
      <pc:sldChg chg="del">
        <pc:chgData name="Jeff Pregler" userId="38f2ba67-7597-42b0-b52b-06fc7822ede0" providerId="ADAL" clId="{26D9BDB5-052C-4F59-BD1D-C5A83BAD6089}" dt="2021-11-22T18:14:20.370" v="1450" actId="47"/>
        <pc:sldMkLst>
          <pc:docMk/>
          <pc:sldMk cId="3628052878" sldId="321"/>
        </pc:sldMkLst>
      </pc:sldChg>
      <pc:sldChg chg="del">
        <pc:chgData name="Jeff Pregler" userId="38f2ba67-7597-42b0-b52b-06fc7822ede0" providerId="ADAL" clId="{26D9BDB5-052C-4F59-BD1D-C5A83BAD6089}" dt="2021-11-22T18:14:06.750" v="1424" actId="47"/>
        <pc:sldMkLst>
          <pc:docMk/>
          <pc:sldMk cId="57248698" sldId="324"/>
        </pc:sldMkLst>
      </pc:sldChg>
      <pc:sldChg chg="del">
        <pc:chgData name="Jeff Pregler" userId="38f2ba67-7597-42b0-b52b-06fc7822ede0" providerId="ADAL" clId="{26D9BDB5-052C-4F59-BD1D-C5A83BAD6089}" dt="2021-11-22T18:14:18.002" v="1445" actId="47"/>
        <pc:sldMkLst>
          <pc:docMk/>
          <pc:sldMk cId="2072120130" sldId="325"/>
        </pc:sldMkLst>
      </pc:sldChg>
      <pc:sldChg chg="del">
        <pc:chgData name="Jeff Pregler" userId="38f2ba67-7597-42b0-b52b-06fc7822ede0" providerId="ADAL" clId="{26D9BDB5-052C-4F59-BD1D-C5A83BAD6089}" dt="2021-11-22T18:14:21.507" v="1452" actId="47"/>
        <pc:sldMkLst>
          <pc:docMk/>
          <pc:sldMk cId="3856345631" sldId="326"/>
        </pc:sldMkLst>
      </pc:sldChg>
      <pc:sldChg chg="del">
        <pc:chgData name="Jeff Pregler" userId="38f2ba67-7597-42b0-b52b-06fc7822ede0" providerId="ADAL" clId="{26D9BDB5-052C-4F59-BD1D-C5A83BAD6089}" dt="2021-11-22T18:14:17.046" v="1443" actId="47"/>
        <pc:sldMkLst>
          <pc:docMk/>
          <pc:sldMk cId="3602255446" sldId="333"/>
        </pc:sldMkLst>
      </pc:sldChg>
      <pc:sldChg chg="del">
        <pc:chgData name="Jeff Pregler" userId="38f2ba67-7597-42b0-b52b-06fc7822ede0" providerId="ADAL" clId="{26D9BDB5-052C-4F59-BD1D-C5A83BAD6089}" dt="2021-11-22T18:14:09.211" v="1426" actId="47"/>
        <pc:sldMkLst>
          <pc:docMk/>
          <pc:sldMk cId="4063340557" sldId="334"/>
        </pc:sldMkLst>
      </pc:sldChg>
      <pc:sldChg chg="del">
        <pc:chgData name="Jeff Pregler" userId="38f2ba67-7597-42b0-b52b-06fc7822ede0" providerId="ADAL" clId="{26D9BDB5-052C-4F59-BD1D-C5A83BAD6089}" dt="2021-11-22T18:14:11.970" v="1432" actId="47"/>
        <pc:sldMkLst>
          <pc:docMk/>
          <pc:sldMk cId="4102761534" sldId="335"/>
        </pc:sldMkLst>
      </pc:sldChg>
      <pc:sldChg chg="del">
        <pc:chgData name="Jeff Pregler" userId="38f2ba67-7597-42b0-b52b-06fc7822ede0" providerId="ADAL" clId="{26D9BDB5-052C-4F59-BD1D-C5A83BAD6089}" dt="2021-11-22T18:14:19.448" v="1448" actId="47"/>
        <pc:sldMkLst>
          <pc:docMk/>
          <pc:sldMk cId="2998472763" sldId="336"/>
        </pc:sldMkLst>
      </pc:sldChg>
      <pc:sldChg chg="del">
        <pc:chgData name="Jeff Pregler" userId="38f2ba67-7597-42b0-b52b-06fc7822ede0" providerId="ADAL" clId="{26D9BDB5-052C-4F59-BD1D-C5A83BAD6089}" dt="2021-11-22T18:14:19.917" v="1449" actId="47"/>
        <pc:sldMkLst>
          <pc:docMk/>
          <pc:sldMk cId="954039256" sldId="337"/>
        </pc:sldMkLst>
      </pc:sldChg>
      <pc:sldChg chg="del">
        <pc:chgData name="Jeff Pregler" userId="38f2ba67-7597-42b0-b52b-06fc7822ede0" providerId="ADAL" clId="{26D9BDB5-052C-4F59-BD1D-C5A83BAD6089}" dt="2021-11-22T18:13:10.358" v="1422" actId="47"/>
        <pc:sldMkLst>
          <pc:docMk/>
          <pc:sldMk cId="330861680" sldId="338"/>
        </pc:sldMkLst>
      </pc:sldChg>
      <pc:sldChg chg="del">
        <pc:chgData name="Jeff Pregler" userId="38f2ba67-7597-42b0-b52b-06fc7822ede0" providerId="ADAL" clId="{26D9BDB5-052C-4F59-BD1D-C5A83BAD6089}" dt="2021-11-22T18:13:51.367" v="1423" actId="47"/>
        <pc:sldMkLst>
          <pc:docMk/>
          <pc:sldMk cId="3815731093" sldId="339"/>
        </pc:sldMkLst>
      </pc:sldChg>
      <pc:sldChg chg="del">
        <pc:chgData name="Jeff Pregler" userId="38f2ba67-7597-42b0-b52b-06fc7822ede0" providerId="ADAL" clId="{26D9BDB5-052C-4F59-BD1D-C5A83BAD6089}" dt="2021-11-22T18:14:10.949" v="1430" actId="47"/>
        <pc:sldMkLst>
          <pc:docMk/>
          <pc:sldMk cId="285002962" sldId="340"/>
        </pc:sldMkLst>
      </pc:sldChg>
      <pc:sldChg chg="del">
        <pc:chgData name="Jeff Pregler" userId="38f2ba67-7597-42b0-b52b-06fc7822ede0" providerId="ADAL" clId="{26D9BDB5-052C-4F59-BD1D-C5A83BAD6089}" dt="2021-11-22T18:14:15.179" v="1439" actId="47"/>
        <pc:sldMkLst>
          <pc:docMk/>
          <pc:sldMk cId="1210405877" sldId="341"/>
        </pc:sldMkLst>
      </pc:sldChg>
      <pc:sldChg chg="del">
        <pc:chgData name="Jeff Pregler" userId="38f2ba67-7597-42b0-b52b-06fc7822ede0" providerId="ADAL" clId="{26D9BDB5-052C-4F59-BD1D-C5A83BAD6089}" dt="2021-11-22T18:14:15.602" v="1440" actId="47"/>
        <pc:sldMkLst>
          <pc:docMk/>
          <pc:sldMk cId="3935774112" sldId="342"/>
        </pc:sldMkLst>
      </pc:sldChg>
      <pc:sldChg chg="del">
        <pc:chgData name="Jeff Pregler" userId="38f2ba67-7597-42b0-b52b-06fc7822ede0" providerId="ADAL" clId="{26D9BDB5-052C-4F59-BD1D-C5A83BAD6089}" dt="2021-11-22T18:14:16.140" v="1441" actId="47"/>
        <pc:sldMkLst>
          <pc:docMk/>
          <pc:sldMk cId="2158172284" sldId="343"/>
        </pc:sldMkLst>
      </pc:sldChg>
      <pc:sldChg chg="del">
        <pc:chgData name="Jeff Pregler" userId="38f2ba67-7597-42b0-b52b-06fc7822ede0" providerId="ADAL" clId="{26D9BDB5-052C-4F59-BD1D-C5A83BAD6089}" dt="2021-11-22T18:14:20.931" v="1451" actId="47"/>
        <pc:sldMkLst>
          <pc:docMk/>
          <pc:sldMk cId="3821837271" sldId="344"/>
        </pc:sldMkLst>
      </pc:sldChg>
      <pc:sldChg chg="modSp del mod">
        <pc:chgData name="Jeff Pregler" userId="38f2ba67-7597-42b0-b52b-06fc7822ede0" providerId="ADAL" clId="{26D9BDB5-052C-4F59-BD1D-C5A83BAD6089}" dt="2021-10-27T21:21:21.686" v="28" actId="2696"/>
        <pc:sldMkLst>
          <pc:docMk/>
          <pc:sldMk cId="1718224610" sldId="350"/>
        </pc:sldMkLst>
        <pc:spChg chg="mod">
          <ac:chgData name="Jeff Pregler" userId="38f2ba67-7597-42b0-b52b-06fc7822ede0" providerId="ADAL" clId="{26D9BDB5-052C-4F59-BD1D-C5A83BAD6089}" dt="2021-10-27T21:21:01.316" v="27" actId="20577"/>
          <ac:spMkLst>
            <pc:docMk/>
            <pc:sldMk cId="1718224610" sldId="350"/>
            <ac:spMk id="2" creationId="{2CA4EEAD-C22A-4AAF-962A-C51027E124DB}"/>
          </ac:spMkLst>
        </pc:spChg>
      </pc:sldChg>
      <pc:sldChg chg="modSp mod">
        <pc:chgData name="Jeff Pregler" userId="38f2ba67-7597-42b0-b52b-06fc7822ede0" providerId="ADAL" clId="{26D9BDB5-052C-4F59-BD1D-C5A83BAD6089}" dt="2021-11-30T23:44:00.027" v="2655" actId="20577"/>
        <pc:sldMkLst>
          <pc:docMk/>
          <pc:sldMk cId="1840573861" sldId="351"/>
        </pc:sldMkLst>
        <pc:spChg chg="mod">
          <ac:chgData name="Jeff Pregler" userId="38f2ba67-7597-42b0-b52b-06fc7822ede0" providerId="ADAL" clId="{26D9BDB5-052C-4F59-BD1D-C5A83BAD6089}" dt="2021-10-27T21:20:49.909" v="13" actId="20577"/>
          <ac:spMkLst>
            <pc:docMk/>
            <pc:sldMk cId="1840573861" sldId="351"/>
            <ac:spMk id="2" creationId="{2CA4EEAD-C22A-4AAF-962A-C51027E124DB}"/>
          </ac:spMkLst>
        </pc:spChg>
        <pc:spChg chg="mod">
          <ac:chgData name="Jeff Pregler" userId="38f2ba67-7597-42b0-b52b-06fc7822ede0" providerId="ADAL" clId="{26D9BDB5-052C-4F59-BD1D-C5A83BAD6089}" dt="2021-11-30T23:44:00.027" v="2655" actId="20577"/>
          <ac:spMkLst>
            <pc:docMk/>
            <pc:sldMk cId="1840573861" sldId="351"/>
            <ac:spMk id="3" creationId="{010DE652-092E-4BC9-953E-B3A00EC1F2B8}"/>
          </ac:spMkLst>
        </pc:spChg>
      </pc:sldChg>
      <pc:sldChg chg="modSp add del mod">
        <pc:chgData name="Jeff Pregler" userId="38f2ba67-7597-42b0-b52b-06fc7822ede0" providerId="ADAL" clId="{26D9BDB5-052C-4F59-BD1D-C5A83BAD6089}" dt="2021-12-03T21:41:45.975" v="7641" actId="20577"/>
        <pc:sldMkLst>
          <pc:docMk/>
          <pc:sldMk cId="3273646963" sldId="352"/>
        </pc:sldMkLst>
        <pc:spChg chg="mod">
          <ac:chgData name="Jeff Pregler" userId="38f2ba67-7597-42b0-b52b-06fc7822ede0" providerId="ADAL" clId="{26D9BDB5-052C-4F59-BD1D-C5A83BAD6089}" dt="2021-10-27T21:58:15.584" v="692" actId="20577"/>
          <ac:spMkLst>
            <pc:docMk/>
            <pc:sldMk cId="3273646963" sldId="352"/>
            <ac:spMk id="2" creationId="{2CA4EEAD-C22A-4AAF-962A-C51027E124DB}"/>
          </ac:spMkLst>
        </pc:spChg>
        <pc:spChg chg="mod">
          <ac:chgData name="Jeff Pregler" userId="38f2ba67-7597-42b0-b52b-06fc7822ede0" providerId="ADAL" clId="{26D9BDB5-052C-4F59-BD1D-C5A83BAD6089}" dt="2021-12-03T21:41:45.975" v="7641" actId="20577"/>
          <ac:spMkLst>
            <pc:docMk/>
            <pc:sldMk cId="3273646963" sldId="352"/>
            <ac:spMk id="3" creationId="{010DE652-092E-4BC9-953E-B3A00EC1F2B8}"/>
          </ac:spMkLst>
        </pc:spChg>
      </pc:sldChg>
      <pc:sldChg chg="modSp add mod">
        <pc:chgData name="Jeff Pregler" userId="38f2ba67-7597-42b0-b52b-06fc7822ede0" providerId="ADAL" clId="{26D9BDB5-052C-4F59-BD1D-C5A83BAD6089}" dt="2021-11-30T23:27:39.420" v="2566" actId="20577"/>
        <pc:sldMkLst>
          <pc:docMk/>
          <pc:sldMk cId="49840190" sldId="353"/>
        </pc:sldMkLst>
        <pc:spChg chg="mod">
          <ac:chgData name="Jeff Pregler" userId="38f2ba67-7597-42b0-b52b-06fc7822ede0" providerId="ADAL" clId="{26D9BDB5-052C-4F59-BD1D-C5A83BAD6089}" dt="2021-11-30T23:27:39.420" v="2566" actId="20577"/>
          <ac:spMkLst>
            <pc:docMk/>
            <pc:sldMk cId="49840190" sldId="353"/>
            <ac:spMk id="3" creationId="{010DE652-092E-4BC9-953E-B3A00EC1F2B8}"/>
          </ac:spMkLst>
        </pc:spChg>
      </pc:sldChg>
      <pc:sldChg chg="modSp add mod">
        <pc:chgData name="Jeff Pregler" userId="38f2ba67-7597-42b0-b52b-06fc7822ede0" providerId="ADAL" clId="{26D9BDB5-052C-4F59-BD1D-C5A83BAD6089}" dt="2021-11-22T18:15:25.292" v="1481" actId="5793"/>
        <pc:sldMkLst>
          <pc:docMk/>
          <pc:sldMk cId="1229892471" sldId="354"/>
        </pc:sldMkLst>
        <pc:spChg chg="mod">
          <ac:chgData name="Jeff Pregler" userId="38f2ba67-7597-42b0-b52b-06fc7822ede0" providerId="ADAL" clId="{26D9BDB5-052C-4F59-BD1D-C5A83BAD6089}" dt="2021-11-22T18:15:25.292" v="1481" actId="5793"/>
          <ac:spMkLst>
            <pc:docMk/>
            <pc:sldMk cId="1229892471" sldId="354"/>
            <ac:spMk id="3" creationId="{010DE652-092E-4BC9-953E-B3A00EC1F2B8}"/>
          </ac:spMkLst>
        </pc:spChg>
      </pc:sldChg>
      <pc:sldChg chg="modSp add mod">
        <pc:chgData name="Jeff Pregler" userId="38f2ba67-7597-42b0-b52b-06fc7822ede0" providerId="ADAL" clId="{26D9BDB5-052C-4F59-BD1D-C5A83BAD6089}" dt="2021-12-03T21:40:51.668" v="7636" actId="20577"/>
        <pc:sldMkLst>
          <pc:docMk/>
          <pc:sldMk cId="2525428125" sldId="355"/>
        </pc:sldMkLst>
        <pc:spChg chg="mod">
          <ac:chgData name="Jeff Pregler" userId="38f2ba67-7597-42b0-b52b-06fc7822ede0" providerId="ADAL" clId="{26D9BDB5-052C-4F59-BD1D-C5A83BAD6089}" dt="2021-12-03T21:40:51.668" v="7636" actId="20577"/>
          <ac:spMkLst>
            <pc:docMk/>
            <pc:sldMk cId="2525428125" sldId="355"/>
            <ac:spMk id="3" creationId="{010DE652-092E-4BC9-953E-B3A00EC1F2B8}"/>
          </ac:spMkLst>
        </pc:spChg>
      </pc:sldChg>
      <pc:sldChg chg="modSp add mod">
        <pc:chgData name="Jeff Pregler" userId="38f2ba67-7597-42b0-b52b-06fc7822ede0" providerId="ADAL" clId="{26D9BDB5-052C-4F59-BD1D-C5A83BAD6089}" dt="2021-11-22T23:05:57.093" v="2542" actId="20577"/>
        <pc:sldMkLst>
          <pc:docMk/>
          <pc:sldMk cId="2656559653" sldId="356"/>
        </pc:sldMkLst>
        <pc:spChg chg="mod">
          <ac:chgData name="Jeff Pregler" userId="38f2ba67-7597-42b0-b52b-06fc7822ede0" providerId="ADAL" clId="{26D9BDB5-052C-4F59-BD1D-C5A83BAD6089}" dt="2021-11-22T23:05:57.093" v="2542" actId="20577"/>
          <ac:spMkLst>
            <pc:docMk/>
            <pc:sldMk cId="2656559653" sldId="356"/>
            <ac:spMk id="3" creationId="{DB1309B3-B50C-4BC0-8AAD-5FEA95FAB2D1}"/>
          </ac:spMkLst>
        </pc:spChg>
      </pc:sldChg>
      <pc:sldChg chg="addSp delSp modSp add mod">
        <pc:chgData name="Jeff Pregler" userId="38f2ba67-7597-42b0-b52b-06fc7822ede0" providerId="ADAL" clId="{26D9BDB5-052C-4F59-BD1D-C5A83BAD6089}" dt="2021-12-02T22:55:30.953" v="6458" actId="5793"/>
        <pc:sldMkLst>
          <pc:docMk/>
          <pc:sldMk cId="3440299115" sldId="357"/>
        </pc:sldMkLst>
        <pc:spChg chg="mod">
          <ac:chgData name="Jeff Pregler" userId="38f2ba67-7597-42b0-b52b-06fc7822ede0" providerId="ADAL" clId="{26D9BDB5-052C-4F59-BD1D-C5A83BAD6089}" dt="2021-11-30T23:44:44.779" v="2684" actId="20577"/>
          <ac:spMkLst>
            <pc:docMk/>
            <pc:sldMk cId="3440299115" sldId="357"/>
            <ac:spMk id="2" creationId="{2CA4EEAD-C22A-4AAF-962A-C51027E124DB}"/>
          </ac:spMkLst>
        </pc:spChg>
        <pc:spChg chg="mod">
          <ac:chgData name="Jeff Pregler" userId="38f2ba67-7597-42b0-b52b-06fc7822ede0" providerId="ADAL" clId="{26D9BDB5-052C-4F59-BD1D-C5A83BAD6089}" dt="2021-12-02T22:55:30.953" v="6458" actId="5793"/>
          <ac:spMkLst>
            <pc:docMk/>
            <pc:sldMk cId="3440299115" sldId="357"/>
            <ac:spMk id="3" creationId="{010DE652-092E-4BC9-953E-B3A00EC1F2B8}"/>
          </ac:spMkLst>
        </pc:spChg>
        <pc:picChg chg="mod">
          <ac:chgData name="Jeff Pregler" userId="38f2ba67-7597-42b0-b52b-06fc7822ede0" providerId="ADAL" clId="{26D9BDB5-052C-4F59-BD1D-C5A83BAD6089}" dt="2021-12-01T21:02:20.622" v="3477" actId="29295"/>
          <ac:picMkLst>
            <pc:docMk/>
            <pc:sldMk cId="3440299115" sldId="357"/>
            <ac:picMk id="8" creationId="{BA249385-1FFF-400A-8DE8-A3E793153915}"/>
          </ac:picMkLst>
        </pc:picChg>
        <pc:picChg chg="add del mod">
          <ac:chgData name="Jeff Pregler" userId="38f2ba67-7597-42b0-b52b-06fc7822ede0" providerId="ADAL" clId="{26D9BDB5-052C-4F59-BD1D-C5A83BAD6089}" dt="2021-12-01T17:04:10.714" v="3020" actId="478"/>
          <ac:picMkLst>
            <pc:docMk/>
            <pc:sldMk cId="3440299115" sldId="357"/>
            <ac:picMk id="9" creationId="{D9CEF690-6EE7-4BF3-8FDC-765CE8B79CBB}"/>
          </ac:picMkLst>
        </pc:picChg>
      </pc:sldChg>
      <pc:sldChg chg="modSp add mod ord">
        <pc:chgData name="Jeff Pregler" userId="38f2ba67-7597-42b0-b52b-06fc7822ede0" providerId="ADAL" clId="{26D9BDB5-052C-4F59-BD1D-C5A83BAD6089}" dt="2021-12-01T21:20:48.130" v="3726"/>
        <pc:sldMkLst>
          <pc:docMk/>
          <pc:sldMk cId="1597433449" sldId="358"/>
        </pc:sldMkLst>
        <pc:spChg chg="mod">
          <ac:chgData name="Jeff Pregler" userId="38f2ba67-7597-42b0-b52b-06fc7822ede0" providerId="ADAL" clId="{26D9BDB5-052C-4F59-BD1D-C5A83BAD6089}" dt="2021-12-01T20:10:20.050" v="3119" actId="122"/>
          <ac:spMkLst>
            <pc:docMk/>
            <pc:sldMk cId="1597433449" sldId="358"/>
            <ac:spMk id="3" creationId="{010DE652-092E-4BC9-953E-B3A00EC1F2B8}"/>
          </ac:spMkLst>
        </pc:spChg>
        <pc:picChg chg="mod">
          <ac:chgData name="Jeff Pregler" userId="38f2ba67-7597-42b0-b52b-06fc7822ede0" providerId="ADAL" clId="{26D9BDB5-052C-4F59-BD1D-C5A83BAD6089}" dt="2021-12-01T16:59:43.686" v="3019" actId="1076"/>
          <ac:picMkLst>
            <pc:docMk/>
            <pc:sldMk cId="1597433449" sldId="358"/>
            <ac:picMk id="9" creationId="{D9CEF690-6EE7-4BF3-8FDC-765CE8B79CBB}"/>
          </ac:picMkLst>
        </pc:picChg>
      </pc:sldChg>
      <pc:sldChg chg="modSp add mod">
        <pc:chgData name="Jeff Pregler" userId="38f2ba67-7597-42b0-b52b-06fc7822ede0" providerId="ADAL" clId="{26D9BDB5-052C-4F59-BD1D-C5A83BAD6089}" dt="2021-12-02T16:36:28.525" v="4254" actId="20577"/>
        <pc:sldMkLst>
          <pc:docMk/>
          <pc:sldMk cId="2535938391" sldId="359"/>
        </pc:sldMkLst>
        <pc:spChg chg="mod">
          <ac:chgData name="Jeff Pregler" userId="38f2ba67-7597-42b0-b52b-06fc7822ede0" providerId="ADAL" clId="{26D9BDB5-052C-4F59-BD1D-C5A83BAD6089}" dt="2021-12-02T16:36:28.525" v="4254" actId="20577"/>
          <ac:spMkLst>
            <pc:docMk/>
            <pc:sldMk cId="2535938391" sldId="359"/>
            <ac:spMk id="3" creationId="{010DE652-092E-4BC9-953E-B3A00EC1F2B8}"/>
          </ac:spMkLst>
        </pc:spChg>
      </pc:sldChg>
      <pc:sldChg chg="modSp add mod">
        <pc:chgData name="Jeff Pregler" userId="38f2ba67-7597-42b0-b52b-06fc7822ede0" providerId="ADAL" clId="{26D9BDB5-052C-4F59-BD1D-C5A83BAD6089}" dt="2021-12-02T17:04:11.201" v="4862" actId="20577"/>
        <pc:sldMkLst>
          <pc:docMk/>
          <pc:sldMk cId="841367661" sldId="360"/>
        </pc:sldMkLst>
        <pc:spChg chg="mod">
          <ac:chgData name="Jeff Pregler" userId="38f2ba67-7597-42b0-b52b-06fc7822ede0" providerId="ADAL" clId="{26D9BDB5-052C-4F59-BD1D-C5A83BAD6089}" dt="2021-12-02T17:04:11.201" v="4862" actId="20577"/>
          <ac:spMkLst>
            <pc:docMk/>
            <pc:sldMk cId="841367661" sldId="360"/>
            <ac:spMk id="3" creationId="{010DE652-092E-4BC9-953E-B3A00EC1F2B8}"/>
          </ac:spMkLst>
        </pc:spChg>
      </pc:sldChg>
      <pc:sldChg chg="modSp add mod">
        <pc:chgData name="Jeff Pregler" userId="38f2ba67-7597-42b0-b52b-06fc7822ede0" providerId="ADAL" clId="{26D9BDB5-052C-4F59-BD1D-C5A83BAD6089}" dt="2021-12-02T17:19:31.894" v="5381" actId="20577"/>
        <pc:sldMkLst>
          <pc:docMk/>
          <pc:sldMk cId="256099552" sldId="361"/>
        </pc:sldMkLst>
        <pc:spChg chg="mod">
          <ac:chgData name="Jeff Pregler" userId="38f2ba67-7597-42b0-b52b-06fc7822ede0" providerId="ADAL" clId="{26D9BDB5-052C-4F59-BD1D-C5A83BAD6089}" dt="2021-12-02T17:19:31.894" v="5381" actId="20577"/>
          <ac:spMkLst>
            <pc:docMk/>
            <pc:sldMk cId="256099552" sldId="361"/>
            <ac:spMk id="3" creationId="{010DE652-092E-4BC9-953E-B3A00EC1F2B8}"/>
          </ac:spMkLst>
        </pc:spChg>
      </pc:sldChg>
      <pc:sldChg chg="modSp add mod">
        <pc:chgData name="Jeff Pregler" userId="38f2ba67-7597-42b0-b52b-06fc7822ede0" providerId="ADAL" clId="{26D9BDB5-052C-4F59-BD1D-C5A83BAD6089}" dt="2021-12-02T17:36:51.530" v="5622" actId="20577"/>
        <pc:sldMkLst>
          <pc:docMk/>
          <pc:sldMk cId="2105770530" sldId="362"/>
        </pc:sldMkLst>
        <pc:spChg chg="mod">
          <ac:chgData name="Jeff Pregler" userId="38f2ba67-7597-42b0-b52b-06fc7822ede0" providerId="ADAL" clId="{26D9BDB5-052C-4F59-BD1D-C5A83BAD6089}" dt="2021-12-02T17:36:51.530" v="5622" actId="20577"/>
          <ac:spMkLst>
            <pc:docMk/>
            <pc:sldMk cId="2105770530" sldId="362"/>
            <ac:spMk id="3" creationId="{010DE652-092E-4BC9-953E-B3A00EC1F2B8}"/>
          </ac:spMkLst>
        </pc:spChg>
      </pc:sldChg>
      <pc:sldChg chg="modSp add mod">
        <pc:chgData name="Jeff Pregler" userId="38f2ba67-7597-42b0-b52b-06fc7822ede0" providerId="ADAL" clId="{26D9BDB5-052C-4F59-BD1D-C5A83BAD6089}" dt="2021-12-02T22:56:36.391" v="6476" actId="20577"/>
        <pc:sldMkLst>
          <pc:docMk/>
          <pc:sldMk cId="4055436124" sldId="363"/>
        </pc:sldMkLst>
        <pc:spChg chg="mod">
          <ac:chgData name="Jeff Pregler" userId="38f2ba67-7597-42b0-b52b-06fc7822ede0" providerId="ADAL" clId="{26D9BDB5-052C-4F59-BD1D-C5A83BAD6089}" dt="2021-12-02T22:56:36.391" v="6476" actId="20577"/>
          <ac:spMkLst>
            <pc:docMk/>
            <pc:sldMk cId="4055436124" sldId="363"/>
            <ac:spMk id="3" creationId="{010DE652-092E-4BC9-953E-B3A00EC1F2B8}"/>
          </ac:spMkLst>
        </pc:spChg>
      </pc:sldChg>
      <pc:sldChg chg="modSp add mod ord">
        <pc:chgData name="Jeff Pregler" userId="38f2ba67-7597-42b0-b52b-06fc7822ede0" providerId="ADAL" clId="{26D9BDB5-052C-4F59-BD1D-C5A83BAD6089}" dt="2021-12-02T23:05:55.736" v="6788" actId="20577"/>
        <pc:sldMkLst>
          <pc:docMk/>
          <pc:sldMk cId="3273567239" sldId="364"/>
        </pc:sldMkLst>
        <pc:spChg chg="mod">
          <ac:chgData name="Jeff Pregler" userId="38f2ba67-7597-42b0-b52b-06fc7822ede0" providerId="ADAL" clId="{26D9BDB5-052C-4F59-BD1D-C5A83BAD6089}" dt="2021-12-02T23:05:55.736" v="6788" actId="20577"/>
          <ac:spMkLst>
            <pc:docMk/>
            <pc:sldMk cId="3273567239" sldId="364"/>
            <ac:spMk id="3" creationId="{010DE652-092E-4BC9-953E-B3A00EC1F2B8}"/>
          </ac:spMkLst>
        </pc:spChg>
      </pc:sldChg>
      <pc:sldChg chg="modSp add mod">
        <pc:chgData name="Jeff Pregler" userId="38f2ba67-7597-42b0-b52b-06fc7822ede0" providerId="ADAL" clId="{26D9BDB5-052C-4F59-BD1D-C5A83BAD6089}" dt="2021-12-03T21:36:53.345" v="7624" actId="27636"/>
        <pc:sldMkLst>
          <pc:docMk/>
          <pc:sldMk cId="3341273924" sldId="365"/>
        </pc:sldMkLst>
        <pc:spChg chg="mod">
          <ac:chgData name="Jeff Pregler" userId="38f2ba67-7597-42b0-b52b-06fc7822ede0" providerId="ADAL" clId="{26D9BDB5-052C-4F59-BD1D-C5A83BAD6089}" dt="2021-12-03T21:36:53.345" v="7624" actId="27636"/>
          <ac:spMkLst>
            <pc:docMk/>
            <pc:sldMk cId="3341273924" sldId="365"/>
            <ac:spMk id="3" creationId="{010DE652-092E-4BC9-953E-B3A00EC1F2B8}"/>
          </ac:spMkLst>
        </pc:spChg>
      </pc:sldChg>
      <pc:sldChg chg="modSp add mod">
        <pc:chgData name="Jeff Pregler" userId="38f2ba67-7597-42b0-b52b-06fc7822ede0" providerId="ADAL" clId="{26D9BDB5-052C-4F59-BD1D-C5A83BAD6089}" dt="2021-12-03T21:37:06.817" v="7626" actId="255"/>
        <pc:sldMkLst>
          <pc:docMk/>
          <pc:sldMk cId="2835717283" sldId="366"/>
        </pc:sldMkLst>
        <pc:spChg chg="mod">
          <ac:chgData name="Jeff Pregler" userId="38f2ba67-7597-42b0-b52b-06fc7822ede0" providerId="ADAL" clId="{26D9BDB5-052C-4F59-BD1D-C5A83BAD6089}" dt="2021-12-03T21:37:06.817" v="7626" actId="255"/>
          <ac:spMkLst>
            <pc:docMk/>
            <pc:sldMk cId="2835717283" sldId="366"/>
            <ac:spMk id="3" creationId="{010DE652-092E-4BC9-953E-B3A00EC1F2B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209025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50240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252654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383753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99946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160317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845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290881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358874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3766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FA2639-6A7D-417A-8B3A-CF60C095BFE0}" type="datetimeFigureOut">
              <a:rPr lang="en-US" smtClean="0"/>
              <a:t>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D8B2D2-76BA-48A6-9F34-7C0CBFD0B8F5}" type="slidenum">
              <a:rPr lang="en-US" smtClean="0"/>
              <a:t>‹#›</a:t>
            </a:fld>
            <a:endParaRPr lang="en-US" dirty="0"/>
          </a:p>
        </p:txBody>
      </p:sp>
    </p:spTree>
    <p:extLst>
      <p:ext uri="{BB962C8B-B14F-4D97-AF65-F5344CB8AC3E}">
        <p14:creationId xmlns:p14="http://schemas.microsoft.com/office/powerpoint/2010/main" val="811593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A2639-6A7D-417A-8B3A-CF60C095BFE0}" type="datetimeFigureOut">
              <a:rPr lang="en-US" smtClean="0"/>
              <a:t>2/1/2022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8B2D2-76BA-48A6-9F34-7C0CBFD0B8F5}" type="slidenum">
              <a:rPr lang="en-US" smtClean="0"/>
              <a:t>‹#›</a:t>
            </a:fld>
            <a:endParaRPr lang="en-US" dirty="0"/>
          </a:p>
        </p:txBody>
      </p:sp>
    </p:spTree>
    <p:extLst>
      <p:ext uri="{BB962C8B-B14F-4D97-AF65-F5344CB8AC3E}">
        <p14:creationId xmlns:p14="http://schemas.microsoft.com/office/powerpoint/2010/main" val="214086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56">
            <a:extLst>
              <a:ext uri="{FF2B5EF4-FFF2-40B4-BE49-F238E27FC236}">
                <a16:creationId xmlns:a16="http://schemas.microsoft.com/office/drawing/2014/main" id="{E99C4705-7309-4A1E-980C-3E4D85129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containing drawing&#10;&#10;Description automatically generated">
            <a:extLst>
              <a:ext uri="{FF2B5EF4-FFF2-40B4-BE49-F238E27FC236}">
                <a16:creationId xmlns:a16="http://schemas.microsoft.com/office/drawing/2014/main" id="{EDC4016A-5591-404A-85B3-7055FED601B7}"/>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b="1961"/>
          <a:stretch/>
        </p:blipFill>
        <p:spPr>
          <a:xfrm>
            <a:off x="-1" y="10"/>
            <a:ext cx="9144001" cy="6857990"/>
          </a:xfrm>
          <a:prstGeom prst="rect">
            <a:avLst/>
          </a:prstGeom>
        </p:spPr>
      </p:pic>
      <p:sp>
        <p:nvSpPr>
          <p:cNvPr id="12" name="Text Box 4">
            <a:extLst>
              <a:ext uri="{FF2B5EF4-FFF2-40B4-BE49-F238E27FC236}">
                <a16:creationId xmlns:a16="http://schemas.microsoft.com/office/drawing/2014/main" id="{F08CAFB5-2E40-41B6-A651-988FAB2C3E30}"/>
              </a:ext>
            </a:extLst>
          </p:cNvPr>
          <p:cNvSpPr txBox="1">
            <a:spLocks noChangeArrowheads="1"/>
          </p:cNvSpPr>
          <p:nvPr/>
        </p:nvSpPr>
        <p:spPr bwMode="auto">
          <a:xfrm>
            <a:off x="5039611" y="891541"/>
            <a:ext cx="3425731" cy="4074074"/>
          </a:xfrm>
          <a:prstGeom prst="rect">
            <a:avLst/>
          </a:prstGeom>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lIns="91440" tIns="45720" rIns="91440" bIns="45720" numCol="1" rtlCol="0" anchor="b" anchorCtr="0" compatLnSpc="1">
            <a:prstTxWarp prst="textNoShape">
              <a:avLst/>
            </a:prstTxWarp>
            <a:normAutofit/>
          </a:bodyPr>
          <a:lstStyle/>
          <a:p>
            <a:pPr marL="0" marR="0" lvl="0" indent="0" defTabSz="914400" fontAlgn="base">
              <a:lnSpc>
                <a:spcPct val="90000"/>
              </a:lnSpc>
              <a:spcBef>
                <a:spcPct val="0"/>
              </a:spcBef>
              <a:spcAft>
                <a:spcPts val="600"/>
              </a:spcAft>
              <a:buClrTx/>
              <a:buSzTx/>
              <a:tabLst/>
            </a:pPr>
            <a:r>
              <a:rPr lang="en-US" altLang="en-US" sz="3900" b="1" kern="1200" dirty="0">
                <a:solidFill>
                  <a:srgbClr val="FFFFFF"/>
                </a:solidFill>
                <a:latin typeface="+mj-lt"/>
                <a:ea typeface="+mj-ea"/>
                <a:cs typeface="+mj-cs"/>
              </a:rPr>
              <a:t>GENERAL PLAN UPDATE</a:t>
            </a:r>
          </a:p>
          <a:p>
            <a:pPr marL="0" marR="0" lvl="0" indent="0" defTabSz="914400" fontAlgn="base">
              <a:lnSpc>
                <a:spcPct val="90000"/>
              </a:lnSpc>
              <a:spcBef>
                <a:spcPct val="0"/>
              </a:spcBef>
              <a:spcAft>
                <a:spcPts val="600"/>
              </a:spcAft>
              <a:buClrTx/>
              <a:buSzTx/>
              <a:tabLst/>
            </a:pPr>
            <a:endParaRPr kumimoji="0" lang="en-US" altLang="en-US" sz="3900" i="0" u="none" strike="noStrike" kern="1200" cap="none" normalizeH="0" baseline="0" dirty="0">
              <a:ln>
                <a:noFill/>
              </a:ln>
              <a:solidFill>
                <a:srgbClr val="FFFFFF"/>
              </a:solidFill>
              <a:effectLst/>
              <a:latin typeface="+mj-lt"/>
              <a:ea typeface="+mj-ea"/>
              <a:cs typeface="+mj-cs"/>
            </a:endParaRPr>
          </a:p>
          <a:p>
            <a:pPr marL="0" marR="0" lvl="0" indent="0" defTabSz="914400" fontAlgn="base">
              <a:lnSpc>
                <a:spcPct val="90000"/>
              </a:lnSpc>
              <a:spcBef>
                <a:spcPct val="0"/>
              </a:spcBef>
              <a:spcAft>
                <a:spcPts val="600"/>
              </a:spcAft>
              <a:buClrTx/>
              <a:buSzTx/>
              <a:tabLst/>
            </a:pPr>
            <a:br>
              <a:rPr kumimoji="0" lang="en-US" altLang="en-US" sz="3900" b="1" i="0" u="none" strike="noStrike" kern="1200" cap="none" normalizeH="0" baseline="0" dirty="0">
                <a:ln>
                  <a:noFill/>
                </a:ln>
                <a:solidFill>
                  <a:srgbClr val="FFFFFF"/>
                </a:solidFill>
                <a:effectLst/>
                <a:latin typeface="+mj-lt"/>
                <a:ea typeface="+mj-ea"/>
                <a:cs typeface="+mj-cs"/>
              </a:rPr>
            </a:br>
            <a:br>
              <a:rPr kumimoji="0" lang="en-US" altLang="en-US" sz="3900" b="1" i="0" u="none" strike="noStrike" kern="1200" cap="none" normalizeH="0" baseline="0" dirty="0">
                <a:ln>
                  <a:noFill/>
                </a:ln>
                <a:solidFill>
                  <a:srgbClr val="FFFFFF"/>
                </a:solidFill>
                <a:effectLst/>
                <a:latin typeface="+mj-lt"/>
                <a:ea typeface="+mj-ea"/>
                <a:cs typeface="+mj-cs"/>
              </a:rPr>
            </a:br>
            <a:endParaRPr kumimoji="0" lang="en-US" altLang="en-US" sz="3900" b="0" i="0" u="none" strike="noStrike" kern="1200" cap="none" normalizeH="0" baseline="0" dirty="0">
              <a:ln>
                <a:noFill/>
              </a:ln>
              <a:solidFill>
                <a:srgbClr val="FFFFFF"/>
              </a:solidFill>
              <a:effectLst/>
              <a:latin typeface="+mj-lt"/>
              <a:ea typeface="+mj-ea"/>
              <a:cs typeface="+mj-cs"/>
            </a:endParaRPr>
          </a:p>
        </p:txBody>
      </p:sp>
      <p:sp>
        <p:nvSpPr>
          <p:cNvPr id="3" name="Subtitle 2">
            <a:extLst>
              <a:ext uri="{FF2B5EF4-FFF2-40B4-BE49-F238E27FC236}">
                <a16:creationId xmlns:a16="http://schemas.microsoft.com/office/drawing/2014/main" id="{83289FB8-7DEA-488F-ABC4-804C5A70BF31}"/>
              </a:ext>
            </a:extLst>
          </p:cNvPr>
          <p:cNvSpPr>
            <a:spLocks noGrp="1"/>
          </p:cNvSpPr>
          <p:nvPr>
            <p:ph type="subTitle" idx="1"/>
          </p:nvPr>
        </p:nvSpPr>
        <p:spPr>
          <a:xfrm>
            <a:off x="5039606" y="4965613"/>
            <a:ext cx="3425731" cy="921039"/>
          </a:xfrm>
        </p:spPr>
        <p:txBody>
          <a:bodyPr vert="horz" lIns="91440" tIns="45720" rIns="91440" bIns="45720" rtlCol="0">
            <a:normAutofit/>
          </a:bodyPr>
          <a:lstStyle/>
          <a:p>
            <a:pPr algn="l"/>
            <a:r>
              <a:rPr lang="en-US" sz="2000" dirty="0">
                <a:solidFill>
                  <a:srgbClr val="FFFFFF"/>
                </a:solidFill>
              </a:rPr>
              <a:t>Mayor and City Council</a:t>
            </a:r>
            <a:endParaRPr lang="en-US" sz="2000" kern="1200" dirty="0">
              <a:solidFill>
                <a:srgbClr val="FFFFFF"/>
              </a:solidFill>
              <a:latin typeface="+mn-lt"/>
              <a:ea typeface="+mn-ea"/>
              <a:cs typeface="+mn-cs"/>
            </a:endParaRPr>
          </a:p>
        </p:txBody>
      </p:sp>
      <p:pic>
        <p:nvPicPr>
          <p:cNvPr id="4" name="Picture 3" descr="A sign on the side of a mountain&#10;&#10;Description automatically generated">
            <a:extLst>
              <a:ext uri="{FF2B5EF4-FFF2-40B4-BE49-F238E27FC236}">
                <a16:creationId xmlns:a16="http://schemas.microsoft.com/office/drawing/2014/main" id="{93584F84-541C-4438-B3DE-E8DC0D6F22BB}"/>
              </a:ext>
            </a:extLst>
          </p:cNvPr>
          <p:cNvPicPr>
            <a:picLocks noChangeAspect="1"/>
          </p:cNvPicPr>
          <p:nvPr/>
        </p:nvPicPr>
        <p:blipFill rotWithShape="1">
          <a:blip r:embed="rId3">
            <a:extLst>
              <a:ext uri="{28A0092B-C50C-407E-A947-70E740481C1C}">
                <a14:useLocalDpi xmlns:a14="http://schemas.microsoft.com/office/drawing/2010/main" val="0"/>
              </a:ext>
            </a:extLst>
          </a:blip>
          <a:srcRect t="2754" r="2" b="2"/>
          <a:stretch/>
        </p:blipFill>
        <p:spPr>
          <a:xfrm>
            <a:off x="20" y="891540"/>
            <a:ext cx="4028359" cy="5071110"/>
          </a:xfrm>
          <a:prstGeom prst="rect">
            <a:avLst/>
          </a:prstGeom>
          <a:effectLst>
            <a:outerShdw blurRad="406400" dist="317500" dir="5400000" sx="89000" sy="89000" rotWithShape="0">
              <a:prstClr val="black">
                <a:alpha val="15000"/>
              </a:prstClr>
            </a:outerShdw>
          </a:effectLst>
        </p:spPr>
      </p:pic>
      <p:sp>
        <p:nvSpPr>
          <p:cNvPr id="62" name="Rectangle 58">
            <a:extLst>
              <a:ext uri="{FF2B5EF4-FFF2-40B4-BE49-F238E27FC236}">
                <a16:creationId xmlns:a16="http://schemas.microsoft.com/office/drawing/2014/main" id="{8618E5F7-2342-4901-9C3F-9D3F66BF8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23074" y="891540"/>
            <a:ext cx="541782"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a:extLst>
              <a:ext uri="{FF2B5EF4-FFF2-40B4-BE49-F238E27FC236}">
                <a16:creationId xmlns:a16="http://schemas.microsoft.com/office/drawing/2014/main" id="{453C0574-AAAD-4318-91DA-21BEDBAE97A3}"/>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10">
            <a:extLst>
              <a:ext uri="{FF2B5EF4-FFF2-40B4-BE49-F238E27FC236}">
                <a16:creationId xmlns:a16="http://schemas.microsoft.com/office/drawing/2014/main" id="{2F58AEDE-505B-405E-87C3-DDE151924934}"/>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533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7886700" cy="4875994"/>
          </a:xfrm>
        </p:spPr>
        <p:txBody>
          <a:bodyPr>
            <a:normAutofit/>
          </a:bodyPr>
          <a:lstStyle/>
          <a:p>
            <a:pPr marL="0" indent="0" defTabSz="233363">
              <a:buNone/>
            </a:pPr>
            <a:r>
              <a:rPr lang="en-US" dirty="0"/>
              <a:t>	</a:t>
            </a:r>
            <a:r>
              <a:rPr lang="en-US" b="1" dirty="0"/>
              <a:t>WHAT IS AN EAR</a:t>
            </a:r>
            <a:r>
              <a:rPr lang="en-US" dirty="0"/>
              <a:t>?</a:t>
            </a:r>
          </a:p>
          <a:p>
            <a:pPr marL="0" indent="0">
              <a:buNone/>
            </a:pPr>
            <a:endParaRPr lang="en-US" sz="1400" dirty="0"/>
          </a:p>
          <a:p>
            <a:pPr defTabSz="1371600">
              <a:tabLst>
                <a:tab pos="398463" algn="l"/>
              </a:tabLst>
            </a:pPr>
            <a:r>
              <a:rPr lang="en-US" dirty="0"/>
              <a:t>A review of the adopted General Plan to determine how well the City is meeting the Elements, Goals, and Objectives as set forth in the General Plan, including what issues need to be addressed to meet expectations and what tools could be used to address the issues raised in the community.</a:t>
            </a:r>
            <a:endParaRPr kumimoji="0" lang="en-US" altLang="en-US" sz="2800" b="1" i="0" u="none" strike="noStrike" kern="1200" cap="none" spc="0" normalizeH="0" baseline="0" noProof="0" dirty="0">
              <a:ln>
                <a:noFill/>
              </a:ln>
              <a:solidFill>
                <a:srgbClr val="FFFFFF"/>
              </a:solidFill>
              <a:effectLst/>
              <a:uLnTx/>
              <a:uFillTx/>
              <a:latin typeface="Verdana" panose="020B0604030504040204" pitchFamily="34" charset="0"/>
              <a:ea typeface="+mn-ea"/>
              <a:cs typeface="+mn-cs"/>
            </a:endParaRPr>
          </a:p>
          <a:p>
            <a:pPr marL="0" indent="0">
              <a:buNone/>
            </a:pPr>
            <a:endParaRPr lang="en-US" sz="1400"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84057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7886700" cy="4875994"/>
          </a:xfrm>
        </p:spPr>
        <p:txBody>
          <a:bodyPr>
            <a:normAutofit lnSpcReduction="10000"/>
          </a:bodyPr>
          <a:lstStyle/>
          <a:p>
            <a:pPr marL="0" indent="0">
              <a:buNone/>
            </a:pPr>
            <a:r>
              <a:rPr lang="en-US" dirty="0"/>
              <a:t>	</a:t>
            </a:r>
          </a:p>
          <a:p>
            <a:r>
              <a:rPr lang="en-US" dirty="0"/>
              <a:t>Staff analyzed each Element in the General Plan and provided an evaluation of each Strategy and Goal.</a:t>
            </a:r>
          </a:p>
          <a:p>
            <a:pPr marL="0" indent="0">
              <a:buNone/>
            </a:pPr>
            <a:endParaRPr lang="en-US" sz="1400" dirty="0"/>
          </a:p>
          <a:p>
            <a:r>
              <a:rPr lang="en-US" dirty="0"/>
              <a:t>This evaluation was presented to the Planning &amp; Zoning Commission at various work sessions in 2020 and 2021.</a:t>
            </a:r>
          </a:p>
          <a:p>
            <a:pPr marL="0" indent="0">
              <a:buNone/>
            </a:pPr>
            <a:endParaRPr lang="en-US" sz="1400" dirty="0"/>
          </a:p>
          <a:p>
            <a:r>
              <a:rPr lang="en-US" dirty="0"/>
              <a:t>The City Council has been provided with staff’s written background information of each General Plan Element’s Strategies and Goals.</a:t>
            </a:r>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4984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GROWTH AND LAND USE</a:t>
            </a:r>
          </a:p>
          <a:p>
            <a:pPr marL="0" indent="0" algn="ctr">
              <a:buNone/>
            </a:pPr>
            <a:endParaRPr lang="en-US" sz="1400" b="1" dirty="0"/>
          </a:p>
          <a:p>
            <a:r>
              <a:rPr lang="en-US" dirty="0"/>
              <a:t>RESIDENTIAL</a:t>
            </a:r>
          </a:p>
          <a:p>
            <a:pPr lvl="1"/>
            <a:r>
              <a:rPr lang="en-US" dirty="0"/>
              <a:t>5,000 acres developed; </a:t>
            </a:r>
          </a:p>
          <a:p>
            <a:pPr lvl="1"/>
            <a:r>
              <a:rPr lang="en-US" dirty="0"/>
              <a:t>23,000 acres undeveloped (State Land, Tribute);</a:t>
            </a:r>
          </a:p>
          <a:p>
            <a:pPr marL="457200" lvl="1" indent="0">
              <a:buNone/>
            </a:pPr>
            <a:endParaRPr lang="en-US" dirty="0"/>
          </a:p>
          <a:p>
            <a:pPr lvl="1"/>
            <a:r>
              <a:rPr lang="en-US" dirty="0"/>
              <a:t>378 undeveloped residential parcels;</a:t>
            </a:r>
          </a:p>
          <a:p>
            <a:pPr lvl="1"/>
            <a:r>
              <a:rPr lang="en-US" dirty="0"/>
              <a:t>13,854 developed residential parcels; </a:t>
            </a:r>
          </a:p>
          <a:p>
            <a:pPr lvl="1"/>
            <a:r>
              <a:rPr lang="en-US" dirty="0"/>
              <a:t>445 new single family residential homes constructed since 2015.</a:t>
            </a:r>
          </a:p>
          <a:p>
            <a:pPr marL="0" indent="0">
              <a:buNone/>
            </a:pPr>
            <a:endParaRPr lang="en-US" sz="1500" dirty="0"/>
          </a:p>
          <a:p>
            <a:pPr marL="0" indent="0">
              <a:buNone/>
            </a:pPr>
            <a:endParaRPr lang="en-US" sz="1400"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440299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GROWTH AND LAND USE</a:t>
            </a:r>
          </a:p>
          <a:p>
            <a:pPr marL="0" indent="0" algn="ctr">
              <a:buNone/>
            </a:pPr>
            <a:endParaRPr lang="en-US" sz="1400" b="1" dirty="0"/>
          </a:p>
          <a:p>
            <a:r>
              <a:rPr lang="en-US" dirty="0"/>
              <a:t>COMMERCIAL</a:t>
            </a:r>
          </a:p>
          <a:p>
            <a:pPr lvl="1"/>
            <a:r>
              <a:rPr lang="en-US" dirty="0"/>
              <a:t>670 acres developed; </a:t>
            </a:r>
          </a:p>
          <a:p>
            <a:pPr lvl="1"/>
            <a:r>
              <a:rPr lang="en-US" dirty="0"/>
              <a:t>760 acres undeveloped;</a:t>
            </a:r>
          </a:p>
          <a:p>
            <a:pPr marL="457200" lvl="1" indent="0">
              <a:buNone/>
            </a:pPr>
            <a:endParaRPr lang="en-US" sz="1400" dirty="0"/>
          </a:p>
          <a:p>
            <a:pPr lvl="1"/>
            <a:r>
              <a:rPr lang="en-US" dirty="0"/>
              <a:t>378 undeveloped commercial parcels;</a:t>
            </a:r>
          </a:p>
          <a:p>
            <a:pPr lvl="1"/>
            <a:r>
              <a:rPr lang="en-US" dirty="0"/>
              <a:t>492 developed commercial parcels; </a:t>
            </a:r>
          </a:p>
          <a:p>
            <a:pPr lvl="1"/>
            <a:r>
              <a:rPr lang="en-US" dirty="0"/>
              <a:t>15 new commercial properties constructed since 2015.</a:t>
            </a:r>
          </a:p>
          <a:p>
            <a:pPr marL="0" indent="0">
              <a:buNone/>
            </a:pPr>
            <a:endParaRPr lang="en-US" sz="1500"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702456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GROWTH AND LAND USE</a:t>
            </a:r>
          </a:p>
          <a:p>
            <a:pPr marL="0" indent="0" algn="ctr">
              <a:buNone/>
            </a:pPr>
            <a:endParaRPr lang="en-US" sz="1400" b="1" dirty="0"/>
          </a:p>
          <a:p>
            <a:r>
              <a:rPr lang="en-US" dirty="0"/>
              <a:t>INDUSTRIAL</a:t>
            </a:r>
          </a:p>
          <a:p>
            <a:pPr lvl="1"/>
            <a:r>
              <a:rPr lang="en-US" dirty="0"/>
              <a:t>110 acres developed; </a:t>
            </a:r>
          </a:p>
          <a:p>
            <a:pPr lvl="1"/>
            <a:r>
              <a:rPr lang="en-US" dirty="0"/>
              <a:t>283 acres undeveloped (Ft. Huachuca 200 acres);</a:t>
            </a:r>
          </a:p>
          <a:p>
            <a:pPr marL="457200" lvl="1" indent="0">
              <a:buNone/>
            </a:pPr>
            <a:endParaRPr lang="en-US" sz="1400" dirty="0"/>
          </a:p>
          <a:p>
            <a:pPr lvl="1"/>
            <a:r>
              <a:rPr lang="en-US" dirty="0"/>
              <a:t>48 undeveloped industrial parcels;</a:t>
            </a:r>
          </a:p>
          <a:p>
            <a:pPr lvl="1"/>
            <a:r>
              <a:rPr lang="en-US" dirty="0"/>
              <a:t>32 developed industrial parcels; </a:t>
            </a:r>
          </a:p>
          <a:p>
            <a:pPr lvl="1"/>
            <a:r>
              <a:rPr lang="en-US" dirty="0"/>
              <a:t>1 new industrial parcel constructed since 2015.</a:t>
            </a:r>
          </a:p>
          <a:p>
            <a:pPr marL="0" indent="0">
              <a:buNone/>
            </a:pPr>
            <a:endParaRPr lang="en-US" sz="1500" dirty="0"/>
          </a:p>
          <a:p>
            <a:pPr marL="0" indent="0">
              <a:buNone/>
            </a:pPr>
            <a:endParaRPr lang="en-US" sz="1400"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805292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fontScale="92500" lnSpcReduction="10000"/>
          </a:bodyPr>
          <a:lstStyle/>
          <a:p>
            <a:pPr marL="0" indent="0">
              <a:buNone/>
            </a:pPr>
            <a:r>
              <a:rPr lang="en-US" sz="3200" b="1" dirty="0"/>
              <a:t>REDEVELOPMENT/NEIGHBORHOOD ENHANCEMENT</a:t>
            </a:r>
          </a:p>
          <a:p>
            <a:pPr marL="0" indent="0" algn="ctr">
              <a:buNone/>
            </a:pPr>
            <a:endParaRPr lang="en-US" sz="1400" b="1" dirty="0"/>
          </a:p>
          <a:p>
            <a:r>
              <a:rPr lang="en-US" dirty="0"/>
              <a:t>2017-Adoption of West Sierra Vista Redevelopment Area/Partnership Program. Provides grant opportunities for building and site improvements.</a:t>
            </a:r>
          </a:p>
          <a:p>
            <a:pPr marL="0" indent="0">
              <a:buNone/>
            </a:pPr>
            <a:endParaRPr lang="en-US" sz="1400" dirty="0"/>
          </a:p>
          <a:p>
            <a:r>
              <a:rPr lang="en-US" dirty="0"/>
              <a:t>2015-2021-Infrastructure Upgrades/Improvements Walkability, connectivity, safety, drainage improvements, and landscaping. </a:t>
            </a:r>
          </a:p>
          <a:p>
            <a:pPr marL="0" indent="0">
              <a:buNone/>
            </a:pPr>
            <a:endParaRPr lang="en-US" sz="1400" dirty="0"/>
          </a:p>
          <a:p>
            <a:r>
              <a:rPr lang="en-US" dirty="0"/>
              <a:t>2020-Update to the Urban Infill Incentive District Policy Provides fee and development reductions/waivers. </a:t>
            </a:r>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956316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AFFORDABLE HOUSING</a:t>
            </a:r>
          </a:p>
          <a:p>
            <a:pPr marL="0" indent="0">
              <a:buNone/>
            </a:pPr>
            <a:endParaRPr lang="en-US" sz="1400" b="1" dirty="0"/>
          </a:p>
          <a:p>
            <a:r>
              <a:rPr lang="en-US" dirty="0"/>
              <a:t>Eight affordable housing developments.  Three more potential developments.</a:t>
            </a:r>
          </a:p>
          <a:p>
            <a:pPr marL="0" indent="0">
              <a:buNone/>
            </a:pPr>
            <a:endParaRPr lang="en-US" sz="1400" dirty="0"/>
          </a:p>
          <a:p>
            <a:r>
              <a:rPr lang="en-US" dirty="0"/>
              <a:t>Development fees waived, site plan review and processing fees reduced by 50 percent.</a:t>
            </a:r>
          </a:p>
          <a:p>
            <a:pPr marL="0" indent="0">
              <a:buNone/>
            </a:pPr>
            <a:endParaRPr lang="en-US" sz="1400" dirty="0"/>
          </a:p>
          <a:p>
            <a:r>
              <a:rPr lang="en-US" dirty="0"/>
              <a:t>Developments within Infill Incentive District can request a waiver or reduction in fees (building plan and permit) which meet certain criteria.  </a:t>
            </a:r>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535938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fontScale="92500" lnSpcReduction="20000"/>
          </a:bodyPr>
          <a:lstStyle/>
          <a:p>
            <a:pPr marL="0" indent="0">
              <a:buNone/>
            </a:pPr>
            <a:r>
              <a:rPr lang="en-US" sz="3200" b="1" dirty="0"/>
              <a:t>AFFORDABLE HOUSING</a:t>
            </a:r>
          </a:p>
          <a:p>
            <a:pPr marL="0" indent="0">
              <a:buNone/>
            </a:pPr>
            <a:endParaRPr lang="en-US" sz="1400" b="1" dirty="0"/>
          </a:p>
          <a:p>
            <a:r>
              <a:rPr lang="en-US" dirty="0"/>
              <a:t>Code amendment allowing apartments within General Commercial (GC) zoning districts.  Allows for hotel/motel conversions to apartments.</a:t>
            </a:r>
          </a:p>
          <a:p>
            <a:pPr marL="0" indent="0">
              <a:buNone/>
            </a:pPr>
            <a:endParaRPr lang="en-US" sz="1400" dirty="0"/>
          </a:p>
          <a:p>
            <a:r>
              <a:rPr lang="en-US" dirty="0"/>
              <a:t>Code amendment allowing Accessory Dwelling Units in Single Family Residential (SFR) Zoning Districts provided certain development standards met.  A form of affordable housing.</a:t>
            </a:r>
          </a:p>
          <a:p>
            <a:pPr marL="0" indent="0">
              <a:buNone/>
            </a:pPr>
            <a:endParaRPr lang="en-US" sz="1400" dirty="0"/>
          </a:p>
          <a:p>
            <a:r>
              <a:rPr lang="en-US" dirty="0"/>
              <a:t>Emergency Home Repair and Disabilities Modification Program.  Provides funding to make repairs to substandard housing and accessibility modifications for disabled homeowners.</a:t>
            </a:r>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841367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lnSpcReduction="10000"/>
          </a:bodyPr>
          <a:lstStyle/>
          <a:p>
            <a:pPr marL="0" indent="0">
              <a:buNone/>
            </a:pPr>
            <a:r>
              <a:rPr lang="en-US" sz="3200" b="1" dirty="0"/>
              <a:t>AFFORDABLE HOUSING</a:t>
            </a:r>
          </a:p>
          <a:p>
            <a:pPr marL="0" indent="0">
              <a:buNone/>
            </a:pPr>
            <a:endParaRPr lang="en-US" sz="1400" b="1" dirty="0"/>
          </a:p>
          <a:p>
            <a:r>
              <a:rPr lang="en-US" dirty="0"/>
              <a:t>City supports organizations such as the Good Neighbor Alliance through the CDBG program to help with site and building improvements. </a:t>
            </a:r>
          </a:p>
          <a:p>
            <a:pPr marL="0" indent="0">
              <a:buNone/>
            </a:pPr>
            <a:endParaRPr lang="en-US" sz="1400" dirty="0"/>
          </a:p>
          <a:p>
            <a:r>
              <a:rPr lang="en-US" dirty="0"/>
              <a:t>City supports the Cochise College residential construction program by waiving the sewer connection fees.</a:t>
            </a:r>
          </a:p>
          <a:p>
            <a:pPr marL="0" indent="0">
              <a:buNone/>
            </a:pPr>
            <a:endParaRPr lang="en-US" sz="1500" dirty="0"/>
          </a:p>
          <a:p>
            <a:r>
              <a:rPr lang="en-US" dirty="0"/>
              <a:t>National Fair Housing Month recognized every April through a City Council proclamation.</a:t>
            </a:r>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56099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TRANSPORTATION CONNECTIONS AND ENHANCEMENTS</a:t>
            </a:r>
          </a:p>
          <a:p>
            <a:pPr marL="0" indent="0">
              <a:buNone/>
            </a:pPr>
            <a:endParaRPr lang="en-US" sz="1400" dirty="0"/>
          </a:p>
          <a:p>
            <a:r>
              <a:rPr lang="en-US" dirty="0"/>
              <a:t>Safe Bicycle and Pedestrian Routes Plan prioritizes multi-modal projects (2011).  Multi-modal projects are completed per this Plan.  These projects included in the Metropolitan Planning Organization (MPO) Long Range Transportation Plan.</a:t>
            </a:r>
          </a:p>
          <a:p>
            <a:pPr marL="0" indent="0">
              <a:buNone/>
            </a:pPr>
            <a:endParaRPr lang="en-US" sz="105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273567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WHAT IS A GENERAL PLAN</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p:txBody>
          <a:bodyPr/>
          <a:lstStyle/>
          <a:p>
            <a:endParaRPr lang="en-US" dirty="0">
              <a:solidFill>
                <a:schemeClr val="bg1"/>
              </a:solidFill>
            </a:endParaRPr>
          </a:p>
          <a:p>
            <a:r>
              <a:rPr lang="en-US" dirty="0"/>
              <a:t>The General Plan is an expression of community vision, aspirations, values and goals. It is a short- and long-term decision-making guide to achieve the vision, and it fulfills State legal requirements. </a:t>
            </a:r>
            <a:endParaRPr lang="en-US" dirty="0">
              <a:solidFill>
                <a:schemeClr val="bg1"/>
              </a:solidFill>
            </a:endParaRPr>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9621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TRANSPORTATION CONNECTIONS AND ENHANCEMENTS</a:t>
            </a:r>
          </a:p>
          <a:p>
            <a:pPr marL="0" indent="0">
              <a:buNone/>
            </a:pPr>
            <a:endParaRPr lang="en-US" sz="1400" b="1" dirty="0"/>
          </a:p>
          <a:p>
            <a:r>
              <a:rPr lang="en-US" dirty="0"/>
              <a:t>CONNECTIVITY/ENHANCEMENT PROJECTS:</a:t>
            </a:r>
          </a:p>
          <a:p>
            <a:pPr marL="0" indent="0">
              <a:buNone/>
            </a:pPr>
            <a:endParaRPr lang="en-US" sz="1400" dirty="0"/>
          </a:p>
          <a:p>
            <a:pPr lvl="1"/>
            <a:r>
              <a:rPr lang="en-US" dirty="0"/>
              <a:t>Multi-use path on west side of State Route 92 from Foothills Dr. to Avenida Cochise.</a:t>
            </a:r>
          </a:p>
          <a:p>
            <a:pPr marL="457200" lvl="1" indent="0">
              <a:buNone/>
            </a:pPr>
            <a:endParaRPr lang="en-US" sz="1400" dirty="0"/>
          </a:p>
          <a:p>
            <a:pPr lvl="1"/>
            <a:r>
              <a:rPr lang="en-US" dirty="0"/>
              <a:t>Multi-Use path on east side of Buffalo Soldier Trail from Golf Links Rd. to Fry Blvd.</a:t>
            </a:r>
          </a:p>
          <a:p>
            <a:pPr marL="457200" lvl="1" indent="0">
              <a:buNone/>
            </a:pPr>
            <a:endParaRPr lang="en-US" sz="1400" dirty="0"/>
          </a:p>
          <a:p>
            <a:pPr lvl="1"/>
            <a:r>
              <a:rPr lang="en-US" dirty="0"/>
              <a:t>West Fry Blvd./N. Garden Ave project, multi-modal project. </a:t>
            </a:r>
          </a:p>
          <a:p>
            <a:pPr lvl="1"/>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4055436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TRANSPORTATION CONNECTIONS AND ENHANCEMENTS</a:t>
            </a:r>
          </a:p>
          <a:p>
            <a:pPr marL="0" indent="0">
              <a:buNone/>
            </a:pPr>
            <a:endParaRPr lang="en-US" sz="1400" b="1" dirty="0"/>
          </a:p>
          <a:p>
            <a:r>
              <a:rPr lang="en-US" dirty="0"/>
              <a:t>Current subdivisions that have provided multi-use pathways that connect to pedestrian ways and washes include Summit Heights, Canada Vista, The Retreat and Holiday. The Tribute Specific Plan proposes similar multi-use path connectivity.</a:t>
            </a:r>
          </a:p>
          <a:p>
            <a:pPr marL="0" indent="0">
              <a:buNone/>
            </a:pPr>
            <a:endParaRPr lang="en-US" sz="1400" dirty="0"/>
          </a:p>
          <a:p>
            <a:pPr marL="0" indent="0">
              <a:buNone/>
            </a:pP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341273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TRANSPORTATION CONNECTIONS AND ENHANCEMENTS</a:t>
            </a:r>
          </a:p>
          <a:p>
            <a:pPr marL="0" indent="0">
              <a:buNone/>
            </a:pPr>
            <a:endParaRPr lang="en-US" sz="1400" b="1" dirty="0"/>
          </a:p>
          <a:p>
            <a:r>
              <a:rPr lang="en-US" dirty="0"/>
              <a:t>In 2019, seven additional bus stops added to the bus routes to better serve the community. </a:t>
            </a:r>
          </a:p>
          <a:p>
            <a:pPr marL="0" indent="0">
              <a:buNone/>
            </a:pPr>
            <a:endParaRPr lang="en-US" sz="1400" dirty="0"/>
          </a:p>
          <a:p>
            <a:r>
              <a:rPr lang="en-US" dirty="0"/>
              <a:t>The Short-Range Transit Plan was adopted in August of 2021.</a:t>
            </a:r>
          </a:p>
          <a:p>
            <a:pPr marL="0" indent="0">
              <a:buNone/>
            </a:pPr>
            <a:endParaRPr lang="en-US" dirty="0"/>
          </a:p>
          <a:p>
            <a:endParaRPr lang="en-US" sz="1400" dirty="0"/>
          </a:p>
          <a:p>
            <a:pPr marL="0" indent="0">
              <a:buNone/>
            </a:pP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4232379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URBAN DESIGN</a:t>
            </a:r>
          </a:p>
          <a:p>
            <a:pPr marL="0" indent="0">
              <a:buNone/>
            </a:pPr>
            <a:endParaRPr lang="en-US" sz="1400" b="1" dirty="0"/>
          </a:p>
          <a:p>
            <a:r>
              <a:rPr lang="en-US" dirty="0"/>
              <a:t>Electronic Message Signs/Outdoor Lighting Code-2015</a:t>
            </a:r>
          </a:p>
          <a:p>
            <a:pPr marL="0" indent="0">
              <a:buNone/>
            </a:pPr>
            <a:endParaRPr lang="en-US" sz="1400" dirty="0"/>
          </a:p>
          <a:p>
            <a:r>
              <a:rPr lang="en-US" dirty="0"/>
              <a:t>Bicycle Parking Code Amendment in 2017 which required bicycle racks for newly constructed commercial buildings. </a:t>
            </a:r>
          </a:p>
          <a:p>
            <a:pPr marL="0" indent="0">
              <a:buNone/>
            </a:pPr>
            <a:endParaRPr lang="en-US" sz="1400" dirty="0"/>
          </a:p>
          <a:p>
            <a:r>
              <a:rPr lang="en-US" dirty="0"/>
              <a:t>Architectural Design Standards-2019</a:t>
            </a:r>
          </a:p>
          <a:p>
            <a:pPr marL="0" indent="0">
              <a:buNone/>
            </a:pPr>
            <a:endParaRPr lang="en-US" sz="1400" dirty="0"/>
          </a:p>
          <a:p>
            <a:pPr marL="0" indent="0">
              <a:buNone/>
            </a:pPr>
            <a:endParaRPr lang="en-US" sz="1400" dirty="0"/>
          </a:p>
          <a:p>
            <a:pPr marL="0" indent="0">
              <a:buNone/>
            </a:pP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835717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ENVIRONMENTAL &amp; SUSTAINABILITY</a:t>
            </a:r>
          </a:p>
          <a:p>
            <a:pPr marL="0" indent="0">
              <a:buNone/>
            </a:pPr>
            <a:endParaRPr lang="en-US" sz="1400" b="1" dirty="0"/>
          </a:p>
          <a:p>
            <a:r>
              <a:rPr lang="en-US" dirty="0"/>
              <a:t>City provides funds to the Water Wise Program which offers water conservation services;</a:t>
            </a:r>
          </a:p>
          <a:p>
            <a:pPr marL="0" indent="0">
              <a:buNone/>
            </a:pPr>
            <a:endParaRPr lang="en-US" sz="1400" dirty="0"/>
          </a:p>
          <a:p>
            <a:r>
              <a:rPr lang="en-US" dirty="0"/>
              <a:t>Approved water harvesting standards, continue to enforce water conservation measures; Water usage reduced from 7,633 acre feet in 2000 to 6,814 acre feet in 2020.  </a:t>
            </a:r>
          </a:p>
          <a:p>
            <a:pPr marL="0" indent="0">
              <a:buNone/>
            </a:pPr>
            <a:endParaRPr lang="en-US" sz="1400" dirty="0"/>
          </a:p>
          <a:p>
            <a:r>
              <a:rPr lang="en-US" dirty="0"/>
              <a:t>City implements the Toilet Rebate Program.</a:t>
            </a: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004466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ENVIRONMENTAL &amp; SUSTAINABILITY</a:t>
            </a:r>
          </a:p>
          <a:p>
            <a:pPr marL="0" indent="0">
              <a:buNone/>
            </a:pPr>
            <a:endParaRPr lang="en-US" sz="1400" b="1" dirty="0"/>
          </a:p>
          <a:p>
            <a:r>
              <a:rPr lang="en-US" dirty="0"/>
              <a:t>City is a founding member of the Cochise Conservation and Recharge Network which implement and designs projects designed to increase groundwater recharge and protect groundwater resources.</a:t>
            </a:r>
          </a:p>
          <a:p>
            <a:pPr marL="0" indent="0">
              <a:buNone/>
            </a:pPr>
            <a:endParaRPr lang="en-US" sz="1400" dirty="0"/>
          </a:p>
          <a:p>
            <a:r>
              <a:rPr lang="en-US" dirty="0"/>
              <a:t>Wash and Drainageway Maintenance Policy was amended to include language about wildlife habitat protection.</a:t>
            </a: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91913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ENVIRONMENTAL &amp; SUSTAINABILITY</a:t>
            </a:r>
          </a:p>
          <a:p>
            <a:pPr marL="0" indent="0">
              <a:buNone/>
            </a:pPr>
            <a:endParaRPr lang="en-US" sz="1400" b="1" dirty="0"/>
          </a:p>
          <a:p>
            <a:r>
              <a:rPr lang="en-US" dirty="0"/>
              <a:t>Schneider Electric Project replaced light bulbs at all City facilities, buildings, parks, and fields to high efficient LED bulbs.  Soccer fields constructed or replaced with artificial turf.  Saved both energy and water.</a:t>
            </a:r>
          </a:p>
          <a:p>
            <a:pPr marL="0" indent="0">
              <a:buNone/>
            </a:pPr>
            <a:endParaRPr lang="en-US" sz="1400" dirty="0"/>
          </a:p>
          <a:p>
            <a:r>
              <a:rPr lang="en-US" dirty="0"/>
              <a:t>Adopt-A-Area program is a stewardship program where the public can maintain and clean washes, streets, parks, and events. </a:t>
            </a:r>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714635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a:bodyPr>
          <a:lstStyle/>
          <a:p>
            <a:pPr marL="0" indent="0">
              <a:buNone/>
            </a:pPr>
            <a:r>
              <a:rPr lang="en-US" sz="3200" b="1" dirty="0"/>
              <a:t>PARKS, FACILITIES, AND SERVICES</a:t>
            </a:r>
          </a:p>
          <a:p>
            <a:pPr marL="0" indent="0">
              <a:buNone/>
            </a:pPr>
            <a:endParaRPr lang="en-US" sz="1400" b="1" dirty="0"/>
          </a:p>
          <a:p>
            <a:r>
              <a:rPr lang="en-US" dirty="0"/>
              <a:t>Parkland Level of Service Standard-10 acres of parkland per 1,000 residents which totals 440 acres. The acquisition of new park land, </a:t>
            </a:r>
            <a:r>
              <a:rPr lang="en-US" dirty="0" err="1"/>
              <a:t>Rothery</a:t>
            </a:r>
            <a:r>
              <a:rPr lang="en-US" dirty="0"/>
              <a:t>, Roadrunner, and eventually Tribute Parks will meet this standard. </a:t>
            </a:r>
          </a:p>
          <a:p>
            <a:pPr marL="0" indent="0">
              <a:buNone/>
            </a:pPr>
            <a:endParaRPr lang="en-US" sz="1400" dirty="0"/>
          </a:p>
          <a:p>
            <a:r>
              <a:rPr lang="en-US" dirty="0"/>
              <a:t>New Parks Master Plan approved on August 12, 2021. This plan addresses parks improvements, amenities and programs.  Will be included as a new appendix to General Plan.</a:t>
            </a:r>
          </a:p>
          <a:p>
            <a:pPr marL="0" indent="0">
              <a:buNone/>
            </a:pPr>
            <a:endParaRPr lang="en-US" sz="1400" dirty="0"/>
          </a:p>
          <a:p>
            <a:pPr marL="0" indent="0">
              <a:buNone/>
            </a:pPr>
            <a:endParaRPr lang="en-US" dirty="0"/>
          </a:p>
          <a:p>
            <a:pPr marL="0" indent="0">
              <a:buNone/>
            </a:pP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011274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EVALUATION AND APPRAISAL REPORT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49" y="1428149"/>
            <a:ext cx="8350576" cy="4875994"/>
          </a:xfrm>
        </p:spPr>
        <p:txBody>
          <a:bodyPr>
            <a:normAutofit lnSpcReduction="10000"/>
          </a:bodyPr>
          <a:lstStyle/>
          <a:p>
            <a:pPr marL="0" indent="0">
              <a:buNone/>
            </a:pPr>
            <a:r>
              <a:rPr lang="en-US" sz="3200" b="1" dirty="0"/>
              <a:t>PARKS, FACILITIES, AND SERVICES</a:t>
            </a:r>
          </a:p>
          <a:p>
            <a:pPr marL="0" indent="0">
              <a:buNone/>
            </a:pPr>
            <a:endParaRPr lang="en-US" sz="1400" b="1" dirty="0"/>
          </a:p>
          <a:p>
            <a:r>
              <a:rPr lang="en-US" dirty="0"/>
              <a:t>EMS substation approved in 2021 to provide quicker response times.</a:t>
            </a:r>
          </a:p>
          <a:p>
            <a:pPr marL="0" indent="0">
              <a:buNone/>
            </a:pPr>
            <a:endParaRPr lang="en-US" sz="1400" dirty="0"/>
          </a:p>
          <a:p>
            <a:r>
              <a:rPr lang="en-US" dirty="0"/>
              <a:t>Southeast Arizona Communications Facility (SEACOM) started in 2017 and is a regional hub for 9-1-1 dispatching and emergency services coordination.</a:t>
            </a:r>
          </a:p>
          <a:p>
            <a:pPr marL="0" indent="0">
              <a:buNone/>
            </a:pPr>
            <a:endParaRPr lang="en-US" sz="1400" dirty="0"/>
          </a:p>
          <a:p>
            <a:r>
              <a:rPr lang="en-US" dirty="0"/>
              <a:t>Public Library has additional audio books and online services which has increased their ability to serve more citizens especially during the pandemic.</a:t>
            </a:r>
          </a:p>
          <a:p>
            <a:pPr marL="0" indent="0">
              <a:buNone/>
            </a:pPr>
            <a:endParaRPr lang="en-US" sz="1400" dirty="0"/>
          </a:p>
          <a:p>
            <a:pPr marL="457200" lvl="1" indent="0">
              <a:buNone/>
            </a:pPr>
            <a:endParaRPr lang="en-US" dirty="0"/>
          </a:p>
          <a:p>
            <a:pPr lvl="1"/>
            <a:endParaRPr lang="en-US" dirty="0"/>
          </a:p>
          <a:p>
            <a:endParaRPr lang="en-US" sz="1500" dirty="0"/>
          </a:p>
          <a:p>
            <a:pPr marL="0" indent="0">
              <a:buNone/>
            </a:pPr>
            <a:endParaRPr lang="en-US" dirty="0"/>
          </a:p>
          <a:p>
            <a:pPr marL="0" indent="0">
              <a:buNone/>
            </a:pPr>
            <a:endParaRPr lang="en-US" dirty="0"/>
          </a:p>
          <a:p>
            <a:endParaRPr lang="en-US" dirty="0"/>
          </a:p>
          <a:p>
            <a:endParaRPr lang="en-US" dirty="0"/>
          </a:p>
          <a:p>
            <a:pPr marL="0" indent="0">
              <a:buNone/>
            </a:pPr>
            <a:endParaRPr lang="en-US" sz="1400" dirty="0"/>
          </a:p>
          <a:p>
            <a:endParaRPr lang="en-US"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2540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ORGANIZATION AND FORMAT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endParaRPr lang="en-US" sz="1400" b="1" dirty="0"/>
          </a:p>
          <a:p>
            <a:pPr indent="0">
              <a:buNone/>
            </a:pPr>
            <a:r>
              <a:rPr lang="en-US" sz="2800" b="1" dirty="0"/>
              <a:t>Vision </a:t>
            </a:r>
          </a:p>
          <a:p>
            <a:pPr defTabSz="228600">
              <a:buNone/>
            </a:pPr>
            <a:r>
              <a:rPr lang="en-US" b="1" dirty="0"/>
              <a:t>	</a:t>
            </a:r>
            <a:r>
              <a:rPr lang="en-US" dirty="0"/>
              <a:t>Visioning is a critical step in articulating the shared values of Sierra Vista residents, business owners, and community leaders. (Outstanding Livability, Exceptional Experience)</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483068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WHAT IS A GENERAL PLAN</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p:txBody>
          <a:bodyPr/>
          <a:lstStyle/>
          <a:p>
            <a:endParaRPr lang="en-US" dirty="0">
              <a:solidFill>
                <a:schemeClr val="bg1"/>
              </a:solidFill>
            </a:endParaRPr>
          </a:p>
          <a:p>
            <a:r>
              <a:rPr lang="en-US" dirty="0"/>
              <a:t>The General Plan is a broad, flexible document that changes as community needs, conditions, and directions change.  It can be revised through City-initiated amendments, citizen/property owner requests, or </a:t>
            </a:r>
            <a:r>
              <a:rPr lang="en-US"/>
              <a:t>through referenda.  </a:t>
            </a:r>
            <a:r>
              <a:rPr lang="en-US" dirty="0"/>
              <a:t>Ultimately, the decision to amend is in the hands of the City Council.</a:t>
            </a:r>
            <a:endParaRPr lang="en-US" dirty="0">
              <a:solidFill>
                <a:schemeClr val="bg1"/>
              </a:solidFill>
            </a:endParaRPr>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6559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ORGANIZATION AND FORMAT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endParaRPr lang="en-US" sz="1400" dirty="0"/>
          </a:p>
          <a:p>
            <a:pPr marL="0" indent="228600">
              <a:buNone/>
            </a:pPr>
            <a:r>
              <a:rPr lang="en-US" b="1" dirty="0"/>
              <a:t>Values</a:t>
            </a:r>
          </a:p>
          <a:p>
            <a:pPr defTabSz="228600">
              <a:buNone/>
            </a:pPr>
            <a:r>
              <a:rPr lang="en-US" b="1" dirty="0"/>
              <a:t>	</a:t>
            </a:r>
            <a:r>
              <a:rPr lang="en-US" dirty="0"/>
              <a:t>Community values will be at forefront of the decision making in implementing the City’s vision, community aspirations, and goals found in the General Plan. (Collaborate and Engage, Revitalize Responsibly)</a:t>
            </a:r>
          </a:p>
          <a:p>
            <a:pPr marL="0" indent="0">
              <a:buNone/>
            </a:pP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078234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ORGANIZATION AND FORMAT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228600">
              <a:buNone/>
            </a:pPr>
            <a:r>
              <a:rPr lang="en-US" b="1" dirty="0"/>
              <a:t>Themes</a:t>
            </a:r>
          </a:p>
          <a:p>
            <a:pPr indent="228600"/>
            <a:r>
              <a:rPr lang="en-US" dirty="0"/>
              <a:t> Categories that have similar characteristics. </a:t>
            </a:r>
          </a:p>
          <a:p>
            <a:pPr indent="0">
              <a:buNone/>
            </a:pPr>
            <a:endParaRPr lang="en-US" sz="1400" dirty="0"/>
          </a:p>
          <a:p>
            <a:pPr indent="287338"/>
            <a:r>
              <a:rPr lang="en-US" dirty="0"/>
              <a:t>General Plan organized into Themes.</a:t>
            </a:r>
          </a:p>
          <a:p>
            <a:pPr marL="0" indent="0">
              <a:buNone/>
            </a:pPr>
            <a:endParaRPr lang="en-US" sz="1400" dirty="0"/>
          </a:p>
          <a:p>
            <a:pPr marL="515938" indent="-287338"/>
            <a:r>
              <a:rPr lang="en-US" dirty="0"/>
              <a:t>Several Elements can apply to a specific theme. (Example: </a:t>
            </a:r>
            <a:r>
              <a:rPr lang="en-US" i="1" dirty="0"/>
              <a:t>Sustainability  &amp; Environmental Planning </a:t>
            </a:r>
            <a:r>
              <a:rPr lang="en-US" dirty="0"/>
              <a:t>can include </a:t>
            </a:r>
            <a:r>
              <a:rPr lang="en-US" b="1" dirty="0"/>
              <a:t>Elements Open Space, Environmental Planning, Conservation, Water Resources</a:t>
            </a:r>
            <a:r>
              <a:rPr lang="en-US" dirty="0"/>
              <a:t>). </a:t>
            </a: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6913214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ORGANIZATION AND FORMAT</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957560"/>
          </a:xfrm>
        </p:spPr>
        <p:txBody>
          <a:bodyPr>
            <a:normAutofit fontScale="55000" lnSpcReduction="20000"/>
          </a:bodyPr>
          <a:lstStyle/>
          <a:p>
            <a:pPr marL="0" indent="228600">
              <a:buNone/>
            </a:pPr>
            <a:r>
              <a:rPr lang="en-US" sz="5100" b="1" dirty="0"/>
              <a:t>Themes</a:t>
            </a:r>
          </a:p>
          <a:p>
            <a:pPr marL="0" indent="228600">
              <a:buNone/>
            </a:pPr>
            <a:endParaRPr lang="en-US" sz="5100" b="1" dirty="0"/>
          </a:p>
          <a:p>
            <a:pPr indent="228600"/>
            <a:r>
              <a:rPr lang="en-US" sz="5100" dirty="0"/>
              <a:t> Advantages:</a:t>
            </a:r>
          </a:p>
          <a:p>
            <a:pPr indent="0">
              <a:buNone/>
            </a:pPr>
            <a:endParaRPr lang="en-US" sz="5100" dirty="0"/>
          </a:p>
          <a:p>
            <a:pPr lvl="1" indent="228600"/>
            <a:r>
              <a:rPr lang="en-US" sz="5100" dirty="0"/>
              <a:t>Better address the values of the community;</a:t>
            </a:r>
          </a:p>
          <a:p>
            <a:pPr lvl="1" indent="0">
              <a:buNone/>
            </a:pPr>
            <a:endParaRPr lang="en-US" sz="5100" dirty="0"/>
          </a:p>
          <a:p>
            <a:pPr lvl="1" indent="228600"/>
            <a:r>
              <a:rPr lang="en-US" sz="5100" dirty="0"/>
              <a:t>Reduce duplication of information;</a:t>
            </a:r>
          </a:p>
          <a:p>
            <a:pPr lvl="1" indent="0">
              <a:buNone/>
            </a:pPr>
            <a:endParaRPr lang="en-US" sz="5100" dirty="0"/>
          </a:p>
          <a:p>
            <a:pPr lvl="1" indent="228600"/>
            <a:r>
              <a:rPr lang="en-US" sz="5100" dirty="0"/>
              <a:t>Requires measured and objective strategies and 	goals.</a:t>
            </a:r>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176910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957560"/>
          </a:xfrm>
        </p:spPr>
        <p:txBody>
          <a:bodyPr>
            <a:normAutofit fontScale="25000" lnSpcReduction="20000"/>
          </a:bodyPr>
          <a:lstStyle/>
          <a:p>
            <a:pPr marL="0" indent="228600">
              <a:buNone/>
            </a:pPr>
            <a:endParaRPr lang="en-US" sz="5100" b="1" dirty="0"/>
          </a:p>
          <a:p>
            <a:pPr marL="0" indent="228600">
              <a:buNone/>
            </a:pPr>
            <a:r>
              <a:rPr lang="en-US" sz="12800" b="1" dirty="0"/>
              <a:t>GROWTH AND LAND USE</a:t>
            </a:r>
          </a:p>
          <a:p>
            <a:pPr marL="0" indent="228600">
              <a:buNone/>
            </a:pPr>
            <a:endParaRPr lang="en-US" sz="2900" b="1" dirty="0"/>
          </a:p>
          <a:p>
            <a:pPr indent="228600" defTabSz="457200"/>
            <a:r>
              <a:rPr lang="en-US" sz="9600" dirty="0"/>
              <a:t>Monitor and find opportunities to reduce building vacancy 	rates;</a:t>
            </a:r>
          </a:p>
          <a:p>
            <a:pPr indent="0">
              <a:buNone/>
            </a:pPr>
            <a:endParaRPr lang="en-US" sz="5600" dirty="0"/>
          </a:p>
          <a:p>
            <a:pPr indent="228600">
              <a:tabLst>
                <a:tab pos="457200" algn="l"/>
              </a:tabLst>
            </a:pPr>
            <a:r>
              <a:rPr lang="en-US" sz="9600" dirty="0"/>
              <a:t>Ensure future development does not compromise or 	negatively affect the missions on Fort Huachuca or adjacent 	jurisdictions (refer to Joint Resource Utilization Study);</a:t>
            </a:r>
          </a:p>
          <a:p>
            <a:pPr indent="0">
              <a:buNone/>
              <a:tabLst>
                <a:tab pos="457200" algn="l"/>
              </a:tabLst>
            </a:pPr>
            <a:endParaRPr lang="en-US" sz="5600" dirty="0"/>
          </a:p>
          <a:p>
            <a:pPr indent="228600" defTabSz="457200"/>
            <a:r>
              <a:rPr lang="en-US" sz="9600" dirty="0"/>
              <a:t>Coordinate new developments with Fort Huachuca and 	other applicable government agencies;</a:t>
            </a:r>
          </a:p>
          <a:p>
            <a:pPr indent="0">
              <a:buNone/>
            </a:pPr>
            <a:endParaRPr lang="en-US" sz="5600" dirty="0"/>
          </a:p>
          <a:p>
            <a:pPr indent="228600" defTabSz="457200"/>
            <a:r>
              <a:rPr lang="en-US" sz="9600" dirty="0"/>
              <a:t>Continue to pursue annexations in the Proactive Annexation 	Areas;</a:t>
            </a:r>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3951346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957560"/>
          </a:xfrm>
        </p:spPr>
        <p:txBody>
          <a:bodyPr>
            <a:normAutofit fontScale="25000" lnSpcReduction="20000"/>
          </a:bodyPr>
          <a:lstStyle/>
          <a:p>
            <a:pPr marL="0" indent="228600">
              <a:buNone/>
            </a:pPr>
            <a:endParaRPr lang="en-US" sz="5100" b="1" dirty="0"/>
          </a:p>
          <a:p>
            <a:pPr marL="0" indent="228600">
              <a:buNone/>
            </a:pPr>
            <a:r>
              <a:rPr lang="en-US" sz="12800" b="1" dirty="0"/>
              <a:t>GROWTH AND LAND USE</a:t>
            </a:r>
          </a:p>
          <a:p>
            <a:pPr marL="0" indent="228600">
              <a:buNone/>
            </a:pPr>
            <a:endParaRPr lang="en-US" sz="2900" b="1" dirty="0"/>
          </a:p>
          <a:p>
            <a:pPr indent="228600" defTabSz="457200"/>
            <a:r>
              <a:rPr lang="en-US" sz="9600" dirty="0"/>
              <a:t>Pursue growth opportunities in the industrial sector;</a:t>
            </a:r>
          </a:p>
          <a:p>
            <a:pPr indent="0">
              <a:buNone/>
              <a:tabLst>
                <a:tab pos="457200" algn="l"/>
              </a:tabLst>
            </a:pPr>
            <a:endParaRPr lang="en-US" sz="5600" dirty="0"/>
          </a:p>
          <a:p>
            <a:pPr indent="228600" defTabSz="457200"/>
            <a:r>
              <a:rPr lang="en-US" sz="9600" dirty="0"/>
              <a:t>Infill development of the State Trust Land located within the 	City (Canada Vista Master Plan);</a:t>
            </a:r>
          </a:p>
          <a:p>
            <a:pPr indent="0">
              <a:buNone/>
            </a:pPr>
            <a:endParaRPr lang="en-US" sz="5600" dirty="0"/>
          </a:p>
          <a:p>
            <a:pPr indent="0" defTabSz="457200">
              <a:buNone/>
            </a:pPr>
            <a:endParaRPr lang="en-US" sz="9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137597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957560"/>
          </a:xfrm>
        </p:spPr>
        <p:txBody>
          <a:bodyPr>
            <a:normAutofit fontScale="25000" lnSpcReduction="20000"/>
          </a:bodyPr>
          <a:lstStyle/>
          <a:p>
            <a:pPr marL="0" indent="228600">
              <a:buNone/>
            </a:pPr>
            <a:endParaRPr lang="en-US" sz="5100" b="1" dirty="0"/>
          </a:p>
          <a:p>
            <a:pPr marL="0" indent="228600" defTabSz="228600">
              <a:buNone/>
            </a:pPr>
            <a:r>
              <a:rPr lang="en-US" sz="12800" b="1" dirty="0"/>
              <a:t>REDEVELOPMENT/NEIGHBORHOOD 	ENHANCEMENT</a:t>
            </a:r>
          </a:p>
          <a:p>
            <a:pPr marL="0" indent="228600">
              <a:buNone/>
            </a:pPr>
            <a:endParaRPr lang="en-US" sz="2900" b="1" dirty="0"/>
          </a:p>
          <a:p>
            <a:pPr indent="228600"/>
            <a:r>
              <a:rPr lang="en-US" sz="9600" dirty="0"/>
              <a:t> Public Safety-Neighborhood Enforcement;</a:t>
            </a:r>
          </a:p>
          <a:p>
            <a:pPr indent="0">
              <a:buNone/>
            </a:pPr>
            <a:endParaRPr lang="en-US" sz="5600" dirty="0"/>
          </a:p>
          <a:p>
            <a:pPr indent="228600"/>
            <a:r>
              <a:rPr lang="en-US" sz="9600" dirty="0"/>
              <a:t>Upgrades/Infrastructure Improvements;</a:t>
            </a:r>
          </a:p>
          <a:p>
            <a:pPr indent="0">
              <a:buNone/>
            </a:pPr>
            <a:endParaRPr lang="en-US" sz="5600" dirty="0"/>
          </a:p>
          <a:p>
            <a:pPr indent="228600" defTabSz="457200"/>
            <a:r>
              <a:rPr lang="en-US" sz="9600" dirty="0"/>
              <a:t>Compatibility (Character, Definition, Design 	Standards, Sense of Place); </a:t>
            </a:r>
          </a:p>
          <a:p>
            <a:pPr indent="0">
              <a:buNone/>
            </a:pPr>
            <a:endParaRPr lang="en-US" sz="5600" dirty="0"/>
          </a:p>
          <a:p>
            <a:pPr indent="228600"/>
            <a:r>
              <a:rPr lang="en-US" sz="9600" dirty="0"/>
              <a:t>Infill/Reuse/Repurpose;</a:t>
            </a:r>
          </a:p>
          <a:p>
            <a:pPr indent="0">
              <a:buNone/>
            </a:pPr>
            <a:endParaRPr lang="en-US" sz="5600" dirty="0"/>
          </a:p>
          <a:p>
            <a:pPr indent="228600" defTabSz="457200"/>
            <a:r>
              <a:rPr lang="en-US" sz="9600" dirty="0"/>
              <a:t>Continue Policies that encourage investment and 	development. (Infill Incentive Policy, West Sierra Vista 	Partnership Program)</a:t>
            </a:r>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027587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a:buNone/>
            </a:pPr>
            <a:endParaRPr lang="en-US" sz="5100" b="1" dirty="0"/>
          </a:p>
          <a:p>
            <a:pPr marL="0" indent="228600">
              <a:buNone/>
            </a:pPr>
            <a:r>
              <a:rPr lang="en-US" sz="12800" b="1" dirty="0"/>
              <a:t>AFFORDABLE HOUSING</a:t>
            </a:r>
          </a:p>
          <a:p>
            <a:pPr marL="0" indent="228600">
              <a:buNone/>
            </a:pPr>
            <a:endParaRPr lang="en-US" sz="2900" b="1" dirty="0"/>
          </a:p>
          <a:p>
            <a:pPr indent="228600"/>
            <a:r>
              <a:rPr lang="en-US" sz="9600" dirty="0"/>
              <a:t>Mix of affordable housing;</a:t>
            </a:r>
          </a:p>
          <a:p>
            <a:pPr indent="0">
              <a:buNone/>
            </a:pPr>
            <a:endParaRPr lang="en-US" sz="5600" dirty="0"/>
          </a:p>
          <a:p>
            <a:pPr indent="228600" defTabSz="457200"/>
            <a:r>
              <a:rPr lang="en-US" sz="9600" dirty="0"/>
              <a:t>Expand programs to repair and rehabilitate existing 	affordable 	housing stock; (Emergency Home Repair Program)</a:t>
            </a:r>
          </a:p>
          <a:p>
            <a:pPr indent="0">
              <a:buNone/>
            </a:pPr>
            <a:endParaRPr lang="en-US" sz="5600" dirty="0"/>
          </a:p>
          <a:p>
            <a:pPr indent="228600" defTabSz="457200"/>
            <a:r>
              <a:rPr lang="en-US" sz="9600" dirty="0"/>
              <a:t>Increase communication with Cochise County Housing 	Authority and Arizona Attorney General’s Office.</a:t>
            </a:r>
          </a:p>
          <a:p>
            <a:pPr indent="0">
              <a:buNone/>
            </a:pPr>
            <a:endParaRPr lang="en-US" sz="5600" dirty="0"/>
          </a:p>
          <a:p>
            <a:pPr indent="228600"/>
            <a:r>
              <a:rPr lang="en-US" sz="9600" dirty="0"/>
              <a:t>Neighborhood Enforcement/Abatements;</a:t>
            </a:r>
          </a:p>
          <a:p>
            <a:pPr indent="0">
              <a:buNone/>
            </a:pPr>
            <a:endParaRPr lang="en-US" sz="5600" dirty="0"/>
          </a:p>
          <a:p>
            <a:pPr indent="0" defTabSz="457200">
              <a:buNone/>
            </a:pPr>
            <a:endParaRPr lang="en-US" sz="9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8459" y="5888662"/>
            <a:ext cx="895540" cy="685777"/>
          </a:xfrm>
          <a:prstGeom prst="rect">
            <a:avLst/>
          </a:prstGeom>
        </p:spPr>
      </p:pic>
    </p:spTree>
    <p:extLst>
      <p:ext uri="{BB962C8B-B14F-4D97-AF65-F5344CB8AC3E}">
        <p14:creationId xmlns:p14="http://schemas.microsoft.com/office/powerpoint/2010/main" val="1261012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a:buNone/>
            </a:pPr>
            <a:endParaRPr lang="en-US" sz="5100" b="1" dirty="0"/>
          </a:p>
          <a:p>
            <a:pPr marL="0" indent="228600">
              <a:buNone/>
            </a:pPr>
            <a:r>
              <a:rPr lang="en-US" sz="12800" b="1" dirty="0"/>
              <a:t>AFFORDABLE HOUSING</a:t>
            </a:r>
          </a:p>
          <a:p>
            <a:pPr marL="0" indent="228600">
              <a:buNone/>
            </a:pPr>
            <a:endParaRPr lang="en-US" sz="2900" b="1" dirty="0"/>
          </a:p>
          <a:p>
            <a:pPr indent="228600" defTabSz="457200"/>
            <a:r>
              <a:rPr lang="en-US" sz="9600" dirty="0"/>
              <a:t>Synergy and coordination between Continuum of Care 	organizations.</a:t>
            </a:r>
          </a:p>
          <a:p>
            <a:pPr indent="0">
              <a:buNone/>
            </a:pPr>
            <a:endParaRPr lang="en-US" sz="5600" dirty="0"/>
          </a:p>
          <a:p>
            <a:pPr indent="228600" defTabSz="457200"/>
            <a:r>
              <a:rPr lang="en-US" sz="9600" dirty="0"/>
              <a:t>Update the Housing and Needs Assessment Plan to reflect 	current trends.  Data will be included in the General Plan.</a:t>
            </a:r>
          </a:p>
          <a:p>
            <a:pPr indent="228600" defTabSz="457200"/>
            <a:endParaRPr lang="en-US" sz="9600" dirty="0"/>
          </a:p>
          <a:p>
            <a:pPr indent="0">
              <a:buNone/>
            </a:pPr>
            <a:endParaRPr lang="en-US" sz="5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8459" y="5888662"/>
            <a:ext cx="895540" cy="685777"/>
          </a:xfrm>
          <a:prstGeom prst="rect">
            <a:avLst/>
          </a:prstGeom>
        </p:spPr>
      </p:pic>
    </p:spTree>
    <p:extLst>
      <p:ext uri="{BB962C8B-B14F-4D97-AF65-F5344CB8AC3E}">
        <p14:creationId xmlns:p14="http://schemas.microsoft.com/office/powerpoint/2010/main" val="2327897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defTabSz="287338">
              <a:buNone/>
            </a:pPr>
            <a:r>
              <a:rPr lang="en-US" sz="12800" b="1" dirty="0"/>
              <a:t>TRANSPORTATION CONNECTIONS &amp; 	ENHANCEMENTS </a:t>
            </a:r>
          </a:p>
          <a:p>
            <a:pPr marL="0" indent="228600">
              <a:buNone/>
            </a:pPr>
            <a:endParaRPr lang="en-US" sz="2900" b="1" dirty="0"/>
          </a:p>
          <a:p>
            <a:pPr indent="228600" defTabSz="515938"/>
            <a:r>
              <a:rPr lang="en-US" sz="9600" dirty="0"/>
              <a:t>Update Access Management-Information to be provided by a 	consultant and included as an appendix;  </a:t>
            </a:r>
          </a:p>
          <a:p>
            <a:pPr indent="0">
              <a:buNone/>
            </a:pPr>
            <a:endParaRPr lang="en-US" sz="5600" dirty="0"/>
          </a:p>
          <a:p>
            <a:pPr indent="228600" defTabSz="457200"/>
            <a:r>
              <a:rPr lang="en-US" sz="9600" dirty="0"/>
              <a:t>Integrate the data from the updated Traffic Circulation Plan 	into the Land Use maps; </a:t>
            </a:r>
          </a:p>
          <a:p>
            <a:pPr indent="0" defTabSz="457200">
              <a:buNone/>
            </a:pPr>
            <a:endParaRPr lang="en-US" sz="9600" dirty="0"/>
          </a:p>
          <a:p>
            <a:pPr indent="228600" defTabSz="457200"/>
            <a:r>
              <a:rPr lang="en-US" sz="9600" dirty="0"/>
              <a:t>Update roadway construction standards to be reflected in 	Land Use Maps.  </a:t>
            </a:r>
          </a:p>
          <a:p>
            <a:pPr indent="0" defTabSz="457200">
              <a:buNone/>
            </a:pPr>
            <a:endParaRPr lang="en-US" sz="5600" dirty="0"/>
          </a:p>
          <a:p>
            <a:pPr indent="228600"/>
            <a:r>
              <a:rPr lang="en-US" sz="9600" dirty="0"/>
              <a:t>Include the updated Short Range Transit Plan as an Appendix.</a:t>
            </a:r>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4064530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defTabSz="287338">
              <a:buNone/>
            </a:pPr>
            <a:r>
              <a:rPr lang="en-US" sz="12800" b="1" dirty="0"/>
              <a:t>TRANSPORTATION CONNECTIONS &amp; 	ENHANCEMENTS </a:t>
            </a:r>
          </a:p>
          <a:p>
            <a:pPr marL="0" indent="228600">
              <a:buNone/>
            </a:pPr>
            <a:endParaRPr lang="en-US" sz="2900" b="1" dirty="0"/>
          </a:p>
          <a:p>
            <a:pPr indent="228600" defTabSz="515938"/>
            <a:r>
              <a:rPr lang="en-US" sz="9600" dirty="0"/>
              <a:t>Include the MPO Long Range Transportation Plan as an 	Appendix.</a:t>
            </a:r>
          </a:p>
          <a:p>
            <a:pPr indent="0">
              <a:buNone/>
            </a:pPr>
            <a:endParaRPr lang="en-US" sz="5600" dirty="0"/>
          </a:p>
          <a:p>
            <a:pPr indent="228600" defTabSz="457200"/>
            <a:r>
              <a:rPr lang="en-US" sz="9600" dirty="0"/>
              <a:t>Continue to apply for connectivity grants as prioritized by the 	Safe Bicycle &amp; Pedestrian Routes Plan, Appendix P;</a:t>
            </a:r>
          </a:p>
          <a:p>
            <a:pPr indent="0" defTabSz="457200">
              <a:buNone/>
            </a:pPr>
            <a:endParaRPr lang="en-US" sz="9600" dirty="0"/>
          </a:p>
          <a:p>
            <a:pPr indent="228600" defTabSz="457200"/>
            <a:r>
              <a:rPr lang="en-US" sz="9600" dirty="0"/>
              <a:t>Ensure transit services and facilities can accommodate 	citizens with different abilities.  </a:t>
            </a:r>
          </a:p>
          <a:p>
            <a:pPr indent="0" defTabSz="457200">
              <a:buNone/>
            </a:pPr>
            <a:endParaRPr lang="en-US" sz="5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72168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GENERAL PLAN</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STATE STATUTES</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p:txBody>
          <a:bodyPr>
            <a:normAutofit/>
          </a:bodyPr>
          <a:lstStyle/>
          <a:p>
            <a:r>
              <a:rPr lang="en-US" dirty="0"/>
              <a:t>[A.R.S] 9-461.05(A)-Each planning agency shall prepare, and the governing body of each municipality shall adopt, a comprehensive, long-range general plan for the development of the municipality.  </a:t>
            </a:r>
          </a:p>
          <a:p>
            <a:pPr marL="0" indent="0">
              <a:buNone/>
            </a:pPr>
            <a:endParaRPr lang="en-US" sz="1400" dirty="0"/>
          </a:p>
          <a:p>
            <a:r>
              <a:rPr lang="en-US" dirty="0"/>
              <a:t>[A.R.S.] 9-461.06(K)-A general plan, with any amendments, is effective for up to ten years from the date the plan was initially adopted and ratified;</a:t>
            </a:r>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9985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62500" lnSpcReduction="20000"/>
          </a:bodyPr>
          <a:lstStyle/>
          <a:p>
            <a:pPr marL="0" indent="228600">
              <a:buNone/>
            </a:pPr>
            <a:r>
              <a:rPr lang="en-US" sz="5100" b="1" dirty="0"/>
              <a:t>URBAN DESIGN</a:t>
            </a:r>
          </a:p>
          <a:p>
            <a:pPr marL="0" indent="228600">
              <a:buNone/>
            </a:pPr>
            <a:endParaRPr lang="en-US" sz="2900" b="1" dirty="0"/>
          </a:p>
          <a:p>
            <a:pPr indent="228600" defTabSz="515938"/>
            <a:r>
              <a:rPr lang="en-US" sz="3600" dirty="0"/>
              <a:t>Gateway overlays or standards to provide for a higher level of 	building and site aesthetics for properties located along major 	roadways entering the City. </a:t>
            </a:r>
          </a:p>
          <a:p>
            <a:pPr indent="0" defTabSz="515938">
              <a:buNone/>
            </a:pPr>
            <a:endParaRPr lang="en-US" sz="2200" dirty="0"/>
          </a:p>
          <a:p>
            <a:pPr indent="228600" defTabSz="515938"/>
            <a:r>
              <a:rPr lang="en-US" sz="3600" dirty="0"/>
              <a:t>Consider distinctive architectural design for the West End.</a:t>
            </a:r>
          </a:p>
          <a:p>
            <a:pPr indent="228600" defTabSz="515938"/>
            <a:endParaRPr lang="en-US" sz="33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759976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a:buNone/>
            </a:pPr>
            <a:r>
              <a:rPr lang="en-US" sz="12800" b="1" dirty="0"/>
              <a:t>ENVIRONMENTAL &amp; SUSTAINABILITY</a:t>
            </a:r>
          </a:p>
          <a:p>
            <a:pPr marL="0" indent="228600">
              <a:buNone/>
            </a:pPr>
            <a:endParaRPr lang="en-US" sz="2900" b="1" dirty="0"/>
          </a:p>
          <a:p>
            <a:pPr indent="228600" defTabSz="457200"/>
            <a:r>
              <a:rPr lang="en-US" sz="9600" dirty="0"/>
              <a:t>Continue to find ways to save energy and water on all City 	facilities and buildings; (Schneider Electric projects)</a:t>
            </a:r>
          </a:p>
          <a:p>
            <a:pPr indent="0" defTabSz="515938">
              <a:buNone/>
            </a:pPr>
            <a:endParaRPr lang="en-US" sz="5600" dirty="0"/>
          </a:p>
          <a:p>
            <a:pPr indent="228600" defTabSz="515938"/>
            <a:r>
              <a:rPr lang="en-US" sz="9600" dirty="0"/>
              <a:t>Expand water conservation standards for new developments;</a:t>
            </a:r>
          </a:p>
          <a:p>
            <a:pPr indent="0">
              <a:buNone/>
            </a:pPr>
            <a:endParaRPr lang="en-US" sz="5600" dirty="0"/>
          </a:p>
          <a:p>
            <a:pPr indent="228600" defTabSz="457200"/>
            <a:r>
              <a:rPr lang="en-US" sz="9600" dirty="0"/>
              <a:t>Continue the Toilet Rebate Program;</a:t>
            </a:r>
          </a:p>
          <a:p>
            <a:pPr indent="0" defTabSz="457200">
              <a:buNone/>
            </a:pPr>
            <a:endParaRPr lang="en-US" sz="5600" dirty="0"/>
          </a:p>
          <a:p>
            <a:pPr indent="0" defTabSz="457200">
              <a:buNone/>
            </a:pPr>
            <a:endParaRPr lang="en-US" sz="9600" dirty="0"/>
          </a:p>
          <a:p>
            <a:pPr indent="0" defTabSz="457200">
              <a:buNone/>
            </a:pPr>
            <a:endParaRPr lang="en-US" sz="9600" dirty="0"/>
          </a:p>
          <a:p>
            <a:pPr indent="0" defTabSz="457200">
              <a:buNone/>
            </a:pPr>
            <a:endParaRPr lang="en-US" sz="9600" dirty="0"/>
          </a:p>
          <a:p>
            <a:pPr indent="0" defTabSz="457200">
              <a:buNone/>
            </a:pPr>
            <a:endParaRPr lang="en-US" sz="5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3859051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a:buNone/>
            </a:pPr>
            <a:r>
              <a:rPr lang="en-US" sz="12800" b="1" dirty="0"/>
              <a:t>ENVIRONMENTAL &amp; SUSTAINABILITY</a:t>
            </a:r>
          </a:p>
          <a:p>
            <a:pPr marL="0" indent="228600">
              <a:buNone/>
            </a:pPr>
            <a:endParaRPr lang="en-US" sz="2900" b="1" dirty="0"/>
          </a:p>
          <a:p>
            <a:pPr indent="0" defTabSz="457200">
              <a:buNone/>
            </a:pPr>
            <a:endParaRPr lang="en-US" sz="5600" dirty="0"/>
          </a:p>
          <a:p>
            <a:pPr indent="228600" defTabSz="457200"/>
            <a:r>
              <a:rPr lang="en-US" sz="9600" dirty="0"/>
              <a:t>Continue to support Water Wise;</a:t>
            </a:r>
          </a:p>
          <a:p>
            <a:pPr indent="0" defTabSz="457200">
              <a:buNone/>
            </a:pPr>
            <a:endParaRPr lang="en-US" sz="5600" dirty="0"/>
          </a:p>
          <a:p>
            <a:pPr indent="228600" defTabSz="457200"/>
            <a:r>
              <a:rPr lang="en-US" sz="9600" dirty="0"/>
              <a:t>Continue Partnership with the Cochise Conservation and 	Recharge Network;</a:t>
            </a:r>
          </a:p>
          <a:p>
            <a:pPr indent="0" defTabSz="457200">
              <a:buNone/>
            </a:pPr>
            <a:endParaRPr lang="en-US" sz="5600" dirty="0"/>
          </a:p>
          <a:p>
            <a:pPr indent="228600" defTabSz="457200"/>
            <a:r>
              <a:rPr lang="en-US" sz="9600" dirty="0"/>
              <a:t>Expand stewardship programs like the Adopt-A-Area program. </a:t>
            </a:r>
          </a:p>
          <a:p>
            <a:pPr indent="0" defTabSz="457200">
              <a:buNone/>
            </a:pPr>
            <a:endParaRPr lang="en-US" sz="9600" dirty="0"/>
          </a:p>
          <a:p>
            <a:pPr indent="0" defTabSz="457200">
              <a:buNone/>
            </a:pPr>
            <a:endParaRPr lang="en-US" sz="9600" dirty="0"/>
          </a:p>
          <a:p>
            <a:pPr indent="0" defTabSz="457200">
              <a:buNone/>
            </a:pPr>
            <a:endParaRPr lang="en-US" sz="5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7305264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THEMES AND ISSUES</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334470" cy="4957560"/>
          </a:xfrm>
        </p:spPr>
        <p:txBody>
          <a:bodyPr>
            <a:normAutofit fontScale="25000" lnSpcReduction="20000"/>
          </a:bodyPr>
          <a:lstStyle/>
          <a:p>
            <a:pPr marL="0" indent="228600">
              <a:buNone/>
            </a:pPr>
            <a:r>
              <a:rPr lang="en-US" sz="12800" b="1" dirty="0"/>
              <a:t>PARKS, FACILITIES, AND SERVICES</a:t>
            </a:r>
          </a:p>
          <a:p>
            <a:pPr marL="0" indent="228600">
              <a:buNone/>
            </a:pPr>
            <a:endParaRPr lang="en-US" sz="2900" b="1" dirty="0"/>
          </a:p>
          <a:p>
            <a:pPr indent="0" defTabSz="457200">
              <a:buNone/>
            </a:pPr>
            <a:endParaRPr lang="en-US" sz="5600" dirty="0"/>
          </a:p>
          <a:p>
            <a:pPr indent="228600" defTabSz="457200"/>
            <a:r>
              <a:rPr lang="en-US" sz="9600" dirty="0"/>
              <a:t>Implement the Parks Master Plan. Add as an Appendix;</a:t>
            </a:r>
          </a:p>
          <a:p>
            <a:pPr indent="0" defTabSz="457200">
              <a:buNone/>
            </a:pPr>
            <a:endParaRPr lang="en-US" sz="5600" dirty="0"/>
          </a:p>
          <a:p>
            <a:pPr indent="228600" defTabSz="457200"/>
            <a:r>
              <a:rPr lang="en-US" sz="9600" dirty="0"/>
              <a:t>Update Land Use Designations in City Parks to be consistent 	with use. </a:t>
            </a:r>
          </a:p>
          <a:p>
            <a:pPr indent="0" defTabSz="457200">
              <a:buNone/>
            </a:pPr>
            <a:endParaRPr lang="en-US" sz="5600" dirty="0"/>
          </a:p>
          <a:p>
            <a:pPr indent="228600" defTabSz="457200"/>
            <a:r>
              <a:rPr lang="en-US" sz="9600" dirty="0"/>
              <a:t>Meet the Parkland Level of Service with the development of 	newly acquired parkland. </a:t>
            </a:r>
          </a:p>
          <a:p>
            <a:pPr indent="0" defTabSz="457200">
              <a:buNone/>
            </a:pPr>
            <a:endParaRPr lang="en-US" sz="5600" dirty="0"/>
          </a:p>
          <a:p>
            <a:pPr indent="228600" defTabSz="457200"/>
            <a:r>
              <a:rPr lang="en-US" sz="9600" dirty="0"/>
              <a:t>Continue the Adopt-A-Area program.  </a:t>
            </a:r>
          </a:p>
          <a:p>
            <a:pPr indent="0" defTabSz="457200">
              <a:buNone/>
            </a:pPr>
            <a:endParaRPr lang="en-US" sz="9600" dirty="0"/>
          </a:p>
          <a:p>
            <a:pPr indent="0" defTabSz="457200">
              <a:buNone/>
            </a:pPr>
            <a:endParaRPr lang="en-US" sz="9600" dirty="0"/>
          </a:p>
          <a:p>
            <a:pPr indent="0" defTabSz="457200">
              <a:buNone/>
            </a:pPr>
            <a:endParaRPr lang="en-US" sz="5600" dirty="0"/>
          </a:p>
          <a:p>
            <a:pPr indent="0">
              <a:buNone/>
            </a:pPr>
            <a:endParaRPr lang="en-US" sz="5600" dirty="0"/>
          </a:p>
          <a:p>
            <a:pPr indent="0">
              <a:buNone/>
            </a:pPr>
            <a:endParaRPr lang="en-US" sz="5100" dirty="0"/>
          </a:p>
          <a:p>
            <a:pPr lvl="1" indent="228600"/>
            <a:endParaRPr lang="en-US" sz="4400" dirty="0"/>
          </a:p>
          <a:p>
            <a:pPr lvl="1" indent="0">
              <a:buNone/>
            </a:pPr>
            <a:endParaRPr lang="en-US" dirty="0"/>
          </a:p>
          <a:p>
            <a:pPr lvl="1" indent="228600"/>
            <a:endParaRPr lang="en-US" dirty="0"/>
          </a:p>
          <a:p>
            <a:pPr indent="0">
              <a:buNone/>
            </a:pPr>
            <a:endParaRPr lang="en-US" sz="1400" dirty="0"/>
          </a:p>
          <a:p>
            <a:pPr indent="0">
              <a:buNone/>
            </a:pPr>
            <a:r>
              <a:rPr lang="en-US" b="1" dirty="0"/>
              <a:t>	</a:t>
            </a:r>
            <a:r>
              <a:rPr lang="en-US" dirty="0"/>
              <a:t>	</a:t>
            </a:r>
            <a:endParaRPr lang="en-US" sz="28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4055134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endParaRPr lang="en-US" sz="1400" dirty="0"/>
          </a:p>
          <a:p>
            <a:pPr defTabSz="114300"/>
            <a:r>
              <a:rPr lang="en-US" dirty="0"/>
              <a:t>	</a:t>
            </a:r>
            <a:r>
              <a:rPr lang="en-US" b="1" dirty="0"/>
              <a:t>Public Outreach</a:t>
            </a:r>
          </a:p>
          <a:p>
            <a:pPr marL="0" indent="0" defTabSz="347663">
              <a:buNone/>
            </a:pPr>
            <a:r>
              <a:rPr lang="en-US" dirty="0"/>
              <a:t>	Bang The Table and virtual meetings will be 	primary form of outreach. Limited in-person 	meetings or attendance at public events.</a:t>
            </a:r>
          </a:p>
          <a:p>
            <a:pPr marL="0" indent="0">
              <a:buNone/>
            </a:pPr>
            <a:endParaRPr lang="en-US" sz="14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2525428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r>
              <a:rPr lang="en-US" dirty="0"/>
              <a:t>		SCHEDULE AND TIMELINE</a:t>
            </a:r>
          </a:p>
          <a:p>
            <a:pPr marL="0" indent="0">
              <a:buNone/>
            </a:pPr>
            <a:endParaRPr lang="en-US" sz="1400" dirty="0"/>
          </a:p>
          <a:p>
            <a:pPr marL="0" indent="0">
              <a:buNone/>
            </a:pPr>
            <a:r>
              <a:rPr lang="en-US" sz="2800" b="1" dirty="0"/>
              <a:t>JANUARY 2022-FEBRUARY 2024</a:t>
            </a:r>
          </a:p>
          <a:p>
            <a:pPr marL="0" indent="0">
              <a:buNone/>
            </a:pPr>
            <a:r>
              <a:rPr lang="en-US" sz="2600" dirty="0"/>
              <a:t>Data collection, analysis, public input, document writing.</a:t>
            </a:r>
            <a:endParaRPr lang="en-US" sz="2600" b="1" dirty="0"/>
          </a:p>
          <a:p>
            <a:pPr marL="0" indent="0">
              <a:buNone/>
            </a:pPr>
            <a:endParaRPr lang="en-US" sz="1400" b="1" dirty="0"/>
          </a:p>
          <a:p>
            <a:pPr marL="0" indent="0">
              <a:buNone/>
            </a:pPr>
            <a:r>
              <a:rPr lang="en-US" sz="2800" b="1" dirty="0"/>
              <a:t>MARCH 7, 2024-</a:t>
            </a:r>
          </a:p>
          <a:p>
            <a:pPr marL="0" indent="0">
              <a:buNone/>
              <a:tabLst>
                <a:tab pos="515938" algn="l"/>
              </a:tabLst>
            </a:pPr>
            <a:r>
              <a:rPr lang="en-US" sz="2600" dirty="0"/>
              <a:t>Draft plan to be distributed (60 days before first public hearing notification)</a:t>
            </a:r>
          </a:p>
          <a:p>
            <a:pPr marL="0" indent="0">
              <a:buNone/>
            </a:pPr>
            <a:endParaRPr lang="en-US" sz="1400" b="1" dirty="0"/>
          </a:p>
          <a:p>
            <a:pPr marL="0" indent="0">
              <a:buNone/>
            </a:pPr>
            <a:r>
              <a:rPr lang="en-US" b="1" dirty="0"/>
              <a:t>MAY 28, 2024-</a:t>
            </a:r>
          </a:p>
          <a:p>
            <a:pPr marL="0" indent="0" defTabSz="515938">
              <a:buNone/>
            </a:pPr>
            <a:r>
              <a:rPr lang="en-US" sz="2400" dirty="0"/>
              <a:t>1st P&amp;Z Commission public hearing (Offsite meeting)</a:t>
            </a:r>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229892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r>
              <a:rPr lang="en-US" dirty="0"/>
              <a:t>		SCHEDULE AND TIMELINE</a:t>
            </a:r>
          </a:p>
          <a:p>
            <a:pPr marL="0" indent="0">
              <a:buNone/>
            </a:pPr>
            <a:endParaRPr lang="en-US" sz="1400" dirty="0"/>
          </a:p>
          <a:p>
            <a:pPr marL="0" indent="0">
              <a:buNone/>
            </a:pPr>
            <a:r>
              <a:rPr lang="en-US" sz="2800" b="1" dirty="0"/>
              <a:t>JUNE 3, 2024</a:t>
            </a:r>
          </a:p>
          <a:p>
            <a:pPr marL="0" indent="0">
              <a:buNone/>
            </a:pPr>
            <a:r>
              <a:rPr lang="en-US" sz="2600" dirty="0"/>
              <a:t>2</a:t>
            </a:r>
            <a:r>
              <a:rPr lang="en-US" sz="2600" baseline="30000" dirty="0"/>
              <a:t>nd</a:t>
            </a:r>
            <a:r>
              <a:rPr lang="en-US" sz="2600" dirty="0"/>
              <a:t> P&amp;Z Commission public hearing</a:t>
            </a:r>
            <a:endParaRPr lang="en-US" sz="2600" b="1" dirty="0"/>
          </a:p>
          <a:p>
            <a:pPr marL="0" indent="0">
              <a:buNone/>
            </a:pPr>
            <a:endParaRPr lang="en-US" sz="1400" b="1" dirty="0"/>
          </a:p>
          <a:p>
            <a:pPr marL="0" indent="0">
              <a:buNone/>
            </a:pPr>
            <a:r>
              <a:rPr lang="en-US" b="1" dirty="0"/>
              <a:t>JUNE 27, 2024</a:t>
            </a:r>
          </a:p>
          <a:p>
            <a:pPr marL="0" indent="0" defTabSz="515938">
              <a:buNone/>
            </a:pPr>
            <a:r>
              <a:rPr lang="en-US" sz="2400" dirty="0"/>
              <a:t>City Council Approval (Requires two-third vote) Approval needed 120 days prior to ratification.</a:t>
            </a:r>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208470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GENERAL PLAN UPDATE</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44755" y="1616879"/>
            <a:ext cx="8094296" cy="4875994"/>
          </a:xfrm>
        </p:spPr>
        <p:txBody>
          <a:bodyPr>
            <a:normAutofit/>
          </a:bodyPr>
          <a:lstStyle/>
          <a:p>
            <a:pPr marL="0" indent="0">
              <a:buNone/>
            </a:pPr>
            <a:r>
              <a:rPr lang="en-US" dirty="0"/>
              <a:t>		SCHEDULE AND TIMELINE</a:t>
            </a:r>
          </a:p>
          <a:p>
            <a:pPr marL="0" indent="0">
              <a:buNone/>
            </a:pPr>
            <a:endParaRPr lang="en-US" sz="1400" dirty="0"/>
          </a:p>
          <a:p>
            <a:pPr marL="0" indent="0">
              <a:buNone/>
            </a:pPr>
            <a:r>
              <a:rPr lang="en-US" sz="2800" b="1" dirty="0"/>
              <a:t>JULY 2, 2024</a:t>
            </a:r>
          </a:p>
          <a:p>
            <a:pPr marL="0" indent="0">
              <a:buNone/>
            </a:pPr>
            <a:r>
              <a:rPr lang="en-US" sz="2600" dirty="0"/>
              <a:t>Provide approved plan to Attorney General. No later than 3-days after Council approval.</a:t>
            </a:r>
          </a:p>
          <a:p>
            <a:pPr marL="0" indent="0">
              <a:buNone/>
            </a:pPr>
            <a:endParaRPr lang="en-US" sz="1500" b="1" dirty="0"/>
          </a:p>
          <a:p>
            <a:pPr marL="0" indent="0">
              <a:buNone/>
            </a:pPr>
            <a:r>
              <a:rPr lang="en-US" sz="2800" b="1" dirty="0"/>
              <a:t>November 5, 2024</a:t>
            </a:r>
          </a:p>
          <a:p>
            <a:pPr marL="0" indent="0">
              <a:buNone/>
              <a:tabLst>
                <a:tab pos="515938" algn="l"/>
              </a:tabLst>
            </a:pPr>
            <a:r>
              <a:rPr lang="en-US" sz="2600" dirty="0"/>
              <a:t>Voter Ratification.</a:t>
            </a:r>
          </a:p>
          <a:p>
            <a:pPr marL="0" indent="0">
              <a:buNone/>
            </a:pPr>
            <a:endParaRPr lang="en-US" sz="1400" b="1" dirty="0"/>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43103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GENERAL PLAN</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STATE STATUTES</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p:txBody>
          <a:bodyPr>
            <a:normAutofit lnSpcReduction="10000"/>
          </a:bodyPr>
          <a:lstStyle/>
          <a:p>
            <a:r>
              <a:rPr lang="en-US" dirty="0"/>
              <a:t>[A.R.S.] 9-461.06(K) On or before the tenth anniversary of the plan's most recent adoption, the governing body of the municipality shall either readopt the existing plan for an additional term of up to ten years or shall adopt a new general plan as provided by this article. </a:t>
            </a:r>
          </a:p>
          <a:p>
            <a:pPr marL="0" indent="0">
              <a:buNone/>
            </a:pPr>
            <a:endParaRPr lang="en-US" sz="1400" dirty="0"/>
          </a:p>
          <a:p>
            <a:r>
              <a:rPr lang="en-US" dirty="0"/>
              <a:t>[A.R.S.] 9-461.06(M)- The governing body of any city or town having a population of ten thousand or more persons, shall submit each new general plan adopted to the voters for ratification.</a:t>
            </a:r>
            <a:endParaRPr lang="en-US" dirty="0">
              <a:solidFill>
                <a:schemeClr val="bg1"/>
              </a:solidFill>
            </a:endParaRPr>
          </a:p>
          <a:p>
            <a:endParaRPr lang="en-US" dirty="0">
              <a:solidFill>
                <a:schemeClr val="bg1"/>
              </a:solidFill>
            </a:endParaRPr>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39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GENERAL PLAN</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STATE MANDATED ELEMENTS</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p:txBody>
          <a:bodyPr>
            <a:normAutofit fontScale="92500" lnSpcReduction="10000"/>
          </a:bodyPr>
          <a:lstStyle/>
          <a:p>
            <a:r>
              <a:rPr lang="en-US" dirty="0"/>
              <a:t>[A.R.S.] 9-461.05(C) The General Plan </a:t>
            </a:r>
            <a:r>
              <a:rPr lang="en-US" u="sng" dirty="0"/>
              <a:t>shall</a:t>
            </a:r>
            <a:r>
              <a:rPr lang="en-US" dirty="0"/>
              <a:t> consist of community goals and development policies and include the following elements:</a:t>
            </a:r>
            <a:endParaRPr lang="en-US" sz="1500" dirty="0"/>
          </a:p>
          <a:p>
            <a:r>
              <a:rPr lang="en-US" sz="2600" i="1" dirty="0"/>
              <a:t>Land Use		</a:t>
            </a:r>
          </a:p>
          <a:p>
            <a:r>
              <a:rPr lang="en-US" sz="2600" i="1" dirty="0"/>
              <a:t>Circulation Element</a:t>
            </a:r>
          </a:p>
          <a:p>
            <a:r>
              <a:rPr lang="en-US" sz="2600" i="1" dirty="0"/>
              <a:t>Open Space</a:t>
            </a:r>
          </a:p>
          <a:p>
            <a:r>
              <a:rPr lang="en-US" sz="2600" i="1" dirty="0"/>
              <a:t>Growth Element</a:t>
            </a:r>
          </a:p>
          <a:p>
            <a:r>
              <a:rPr lang="en-US" sz="2600" i="1" dirty="0"/>
              <a:t>Environmental Planning</a:t>
            </a:r>
          </a:p>
          <a:p>
            <a:r>
              <a:rPr lang="en-US" sz="2600" i="1" dirty="0"/>
              <a:t>Cost of Development</a:t>
            </a:r>
          </a:p>
          <a:p>
            <a:r>
              <a:rPr lang="en-US" sz="2600" i="1" dirty="0"/>
              <a:t>Water Resources</a:t>
            </a:r>
          </a:p>
          <a:p>
            <a:pPr marL="0" indent="0">
              <a:buNone/>
            </a:pPr>
            <a:endParaRPr lang="en-US" sz="1400" dirty="0"/>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0263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GENERAL PLAN</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STATE MANDATED ELEMENTS</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a:xfrm>
            <a:off x="628650" y="1772253"/>
            <a:ext cx="7817081" cy="4977681"/>
          </a:xfrm>
        </p:spPr>
        <p:txBody>
          <a:bodyPr>
            <a:normAutofit/>
          </a:bodyPr>
          <a:lstStyle/>
          <a:p>
            <a:r>
              <a:rPr lang="en-US" dirty="0"/>
              <a:t>[A.R.S.] 9-461.05(C) For cities with a population under 50,000 persons, the General Plan </a:t>
            </a:r>
            <a:r>
              <a:rPr lang="en-US" u="sng" dirty="0"/>
              <a:t>may</a:t>
            </a:r>
            <a:r>
              <a:rPr lang="en-US" dirty="0"/>
              <a:t> include the following elements:</a:t>
            </a:r>
            <a:endParaRPr lang="en-US" sz="1600" dirty="0"/>
          </a:p>
          <a:p>
            <a:r>
              <a:rPr lang="en-US" i="1" dirty="0"/>
              <a:t>Conservation </a:t>
            </a:r>
          </a:p>
          <a:p>
            <a:r>
              <a:rPr lang="en-US" i="1" dirty="0"/>
              <a:t>Recreation</a:t>
            </a:r>
          </a:p>
          <a:p>
            <a:r>
              <a:rPr lang="en-US" i="1" dirty="0"/>
              <a:t>Public Service and Facilities </a:t>
            </a:r>
          </a:p>
          <a:p>
            <a:r>
              <a:rPr lang="en-US" i="1" dirty="0"/>
              <a:t>Public Buildings</a:t>
            </a:r>
          </a:p>
          <a:p>
            <a:r>
              <a:rPr lang="en-US" i="1" dirty="0"/>
              <a:t>Housing </a:t>
            </a:r>
          </a:p>
          <a:p>
            <a:r>
              <a:rPr lang="en-US" i="1" dirty="0"/>
              <a:t>Redevelopment</a:t>
            </a:r>
          </a:p>
          <a:p>
            <a:pPr marL="0" indent="0">
              <a:buNone/>
            </a:pPr>
            <a:endParaRPr lang="en-US" sz="1400" dirty="0"/>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466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2E-3B0B-4615-9985-BF06CB86F8EE}"/>
              </a:ext>
            </a:extLst>
          </p:cNvPr>
          <p:cNvSpPr>
            <a:spLocks noGrp="1"/>
          </p:cNvSpPr>
          <p:nvPr>
            <p:ph type="title"/>
          </p:nvPr>
        </p:nvSpPr>
        <p:spPr/>
        <p:txBody>
          <a:bodyPr>
            <a:normAutofit/>
          </a:bodyPr>
          <a:lstStyle/>
          <a:p>
            <a:pPr algn="ctr"/>
            <a:r>
              <a:rPr lang="en-US" sz="3200" b="1" dirty="0">
                <a:solidFill>
                  <a:srgbClr val="4475A1"/>
                </a:solidFill>
                <a:latin typeface="Impact" panose="020B0806030902050204" pitchFamily="34" charset="0"/>
              </a:rPr>
              <a:t>GENERAL PLAN</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STATE MANDATED ELEMENTS</a:t>
            </a:r>
            <a:endParaRPr lang="en-US" sz="3200" dirty="0">
              <a:solidFill>
                <a:schemeClr val="tx2"/>
              </a:solidFill>
              <a:latin typeface="Impact" panose="020B0806030902050204" pitchFamily="34" charset="0"/>
            </a:endParaRPr>
          </a:p>
        </p:txBody>
      </p:sp>
      <p:sp>
        <p:nvSpPr>
          <p:cNvPr id="3" name="Content Placeholder 2">
            <a:extLst>
              <a:ext uri="{FF2B5EF4-FFF2-40B4-BE49-F238E27FC236}">
                <a16:creationId xmlns:a16="http://schemas.microsoft.com/office/drawing/2014/main" id="{DB1309B3-B50C-4BC0-8AAD-5FEA95FAB2D1}"/>
              </a:ext>
            </a:extLst>
          </p:cNvPr>
          <p:cNvSpPr>
            <a:spLocks noGrp="1"/>
          </p:cNvSpPr>
          <p:nvPr>
            <p:ph idx="1"/>
          </p:nvPr>
        </p:nvSpPr>
        <p:spPr>
          <a:xfrm>
            <a:off x="628650" y="1862051"/>
            <a:ext cx="7817081" cy="4887884"/>
          </a:xfrm>
        </p:spPr>
        <p:txBody>
          <a:bodyPr>
            <a:normAutofit lnSpcReduction="10000"/>
          </a:bodyPr>
          <a:lstStyle/>
          <a:p>
            <a:pPr marL="0" indent="0">
              <a:buNone/>
            </a:pPr>
            <a:r>
              <a:rPr lang="en-US" dirty="0"/>
              <a:t>[A.R.S.] 9-461.05(C) For cities with a population under 50,000 persons, the General Plan </a:t>
            </a:r>
            <a:r>
              <a:rPr lang="en-US" u="sng" dirty="0"/>
              <a:t>may</a:t>
            </a:r>
            <a:r>
              <a:rPr lang="en-US" dirty="0"/>
              <a:t> include the following elements:</a:t>
            </a:r>
          </a:p>
          <a:p>
            <a:r>
              <a:rPr lang="en-US" i="1" dirty="0"/>
              <a:t>Safety </a:t>
            </a:r>
          </a:p>
          <a:p>
            <a:r>
              <a:rPr lang="en-US" i="1" dirty="0"/>
              <a:t>Bicycling </a:t>
            </a:r>
          </a:p>
          <a:p>
            <a:r>
              <a:rPr lang="en-US" i="1" dirty="0"/>
              <a:t>Energy Element</a:t>
            </a:r>
          </a:p>
          <a:p>
            <a:r>
              <a:rPr lang="en-US" i="1" dirty="0"/>
              <a:t>Neighborhood Preservation</a:t>
            </a:r>
          </a:p>
          <a:p>
            <a:r>
              <a:rPr lang="en-US" i="1" dirty="0"/>
              <a:t>Other elements based on community feedback</a:t>
            </a:r>
          </a:p>
          <a:p>
            <a:pPr marL="0" indent="0">
              <a:buNone/>
            </a:pPr>
            <a:endParaRPr lang="en-US" sz="1400" dirty="0"/>
          </a:p>
          <a:p>
            <a:r>
              <a:rPr lang="en-US" dirty="0"/>
              <a:t>VISTA 2030 includes both the mandatory and the optional elements</a:t>
            </a:r>
            <a:endParaRPr lang="en-US" i="1" dirty="0"/>
          </a:p>
          <a:p>
            <a:pPr marL="0" indent="0">
              <a:buNone/>
            </a:pPr>
            <a:endParaRPr lang="en-US" sz="1400" dirty="0"/>
          </a:p>
        </p:txBody>
      </p:sp>
      <p:sp>
        <p:nvSpPr>
          <p:cNvPr id="4" name="Oval 2">
            <a:extLst>
              <a:ext uri="{FF2B5EF4-FFF2-40B4-BE49-F238E27FC236}">
                <a16:creationId xmlns:a16="http://schemas.microsoft.com/office/drawing/2014/main" id="{C15CB36B-3DD6-451A-8D12-E1BB5A67479C}"/>
              </a:ext>
            </a:extLst>
          </p:cNvPr>
          <p:cNvSpPr>
            <a:spLocks noChangeArrowheads="1"/>
          </p:cNvSpPr>
          <p:nvPr/>
        </p:nvSpPr>
        <p:spPr bwMode="auto">
          <a:xfrm flipH="1">
            <a:off x="19050" y="14288"/>
            <a:ext cx="112713" cy="141287"/>
          </a:xfrm>
          <a:prstGeom prst="ellipse">
            <a:avLst/>
          </a:prstGeom>
          <a:solidFill>
            <a:srgbClr val="5B9BD5"/>
          </a:solidFill>
          <a:ln w="2540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Text Box 7">
            <a:extLst>
              <a:ext uri="{FF2B5EF4-FFF2-40B4-BE49-F238E27FC236}">
                <a16:creationId xmlns:a16="http://schemas.microsoft.com/office/drawing/2014/main" id="{928BDCE6-5338-4B4A-8032-154B024A31B7}"/>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10">
            <a:extLst>
              <a:ext uri="{FF2B5EF4-FFF2-40B4-BE49-F238E27FC236}">
                <a16:creationId xmlns:a16="http://schemas.microsoft.com/office/drawing/2014/main" id="{67448E26-79D0-4EB2-8D40-95BDAB280D37}"/>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8552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4EEAD-C22A-4AAF-962A-C51027E124DB}"/>
              </a:ext>
            </a:extLst>
          </p:cNvPr>
          <p:cNvSpPr>
            <a:spLocks noGrp="1"/>
          </p:cNvSpPr>
          <p:nvPr>
            <p:ph type="title"/>
          </p:nvPr>
        </p:nvSpPr>
        <p:spPr>
          <a:xfrm>
            <a:off x="628650" y="365126"/>
            <a:ext cx="7886700" cy="1063023"/>
          </a:xfrm>
        </p:spPr>
        <p:txBody>
          <a:bodyPr>
            <a:normAutofit/>
          </a:bodyPr>
          <a:lstStyle/>
          <a:p>
            <a:pPr algn="ctr"/>
            <a:r>
              <a:rPr lang="en-US" sz="3200" b="1" dirty="0">
                <a:solidFill>
                  <a:srgbClr val="4475A1"/>
                </a:solidFill>
                <a:latin typeface="Impact" panose="020B0806030902050204" pitchFamily="34" charset="0"/>
              </a:rPr>
              <a:t>SIERRA VISTA </a:t>
            </a:r>
            <a:br>
              <a:rPr lang="en-US" sz="3200" b="1" dirty="0">
                <a:solidFill>
                  <a:srgbClr val="4475A1"/>
                </a:solidFill>
                <a:latin typeface="Impact" panose="020B0806030902050204" pitchFamily="34" charset="0"/>
              </a:rPr>
            </a:br>
            <a:r>
              <a:rPr lang="en-US" sz="3200" b="1" dirty="0">
                <a:solidFill>
                  <a:srgbClr val="4475A1"/>
                </a:solidFill>
                <a:latin typeface="Impact" panose="020B0806030902050204" pitchFamily="34" charset="0"/>
              </a:rPr>
              <a:t>GENERAL PLAN</a:t>
            </a:r>
            <a:endParaRPr lang="en-US" sz="3200" dirty="0"/>
          </a:p>
        </p:txBody>
      </p:sp>
      <p:sp>
        <p:nvSpPr>
          <p:cNvPr id="3" name="Content Placeholder 2">
            <a:extLst>
              <a:ext uri="{FF2B5EF4-FFF2-40B4-BE49-F238E27FC236}">
                <a16:creationId xmlns:a16="http://schemas.microsoft.com/office/drawing/2014/main" id="{010DE652-092E-4BC9-953E-B3A00EC1F2B8}"/>
              </a:ext>
            </a:extLst>
          </p:cNvPr>
          <p:cNvSpPr>
            <a:spLocks noGrp="1"/>
          </p:cNvSpPr>
          <p:nvPr>
            <p:ph idx="1"/>
          </p:nvPr>
        </p:nvSpPr>
        <p:spPr>
          <a:xfrm>
            <a:off x="628650" y="1542064"/>
            <a:ext cx="7886700" cy="4351338"/>
          </a:xfrm>
        </p:spPr>
        <p:txBody>
          <a:bodyPr>
            <a:normAutofit/>
          </a:bodyPr>
          <a:lstStyle/>
          <a:p>
            <a:pPr marL="0" indent="0" eaLnBrk="0" fontAlgn="base" hangingPunct="0">
              <a:spcBef>
                <a:spcPts val="125"/>
              </a:spcBef>
              <a:buClr>
                <a:srgbClr val="5B9BD5"/>
              </a:buClr>
              <a:buSzPct val="110000"/>
              <a:buNone/>
            </a:pPr>
            <a:endParaRPr lang="en-US" altLang="en-US" sz="2400" dirty="0">
              <a:solidFill>
                <a:srgbClr val="000000"/>
              </a:solidFill>
            </a:endParaRPr>
          </a:p>
          <a:p>
            <a:r>
              <a:rPr lang="en-US" dirty="0"/>
              <a:t>On June 26, 2014, the City Council adopted VISTA 2030, replacing the previously approved General Plan called VISTA 2020.</a:t>
            </a:r>
          </a:p>
          <a:p>
            <a:pPr marL="0" indent="0">
              <a:buNone/>
            </a:pPr>
            <a:endParaRPr lang="en-US" sz="1400" dirty="0"/>
          </a:p>
          <a:p>
            <a:r>
              <a:rPr lang="en-US" dirty="0"/>
              <a:t>On November 4, 2014, the citizens of Sierra Vista ratified VISTA 2030. </a:t>
            </a:r>
          </a:p>
          <a:p>
            <a:pPr marL="0" indent="0">
              <a:buNone/>
            </a:pPr>
            <a:endParaRPr lang="en-US" sz="1400" dirty="0"/>
          </a:p>
          <a:p>
            <a:r>
              <a:rPr lang="en-US" dirty="0"/>
              <a:t>The next General Plan needs to be ratified in November 2024.</a:t>
            </a:r>
          </a:p>
        </p:txBody>
      </p:sp>
      <p:sp>
        <p:nvSpPr>
          <p:cNvPr id="6" name="Text Box 7">
            <a:extLst>
              <a:ext uri="{FF2B5EF4-FFF2-40B4-BE49-F238E27FC236}">
                <a16:creationId xmlns:a16="http://schemas.microsoft.com/office/drawing/2014/main" id="{9E80C4DA-336C-4F27-8E70-34E941BABBED}"/>
              </a:ext>
            </a:extLst>
          </p:cNvPr>
          <p:cNvSpPr txBox="1">
            <a:spLocks noChangeArrowheads="1"/>
          </p:cNvSpPr>
          <p:nvPr/>
        </p:nvSpPr>
        <p:spPr bwMode="auto">
          <a:xfrm>
            <a:off x="0" y="7161"/>
            <a:ext cx="9143999" cy="276400"/>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10">
            <a:extLst>
              <a:ext uri="{FF2B5EF4-FFF2-40B4-BE49-F238E27FC236}">
                <a16:creationId xmlns:a16="http://schemas.microsoft.com/office/drawing/2014/main" id="{15E18DA0-1262-412D-9E18-7C20DC882459}"/>
              </a:ext>
            </a:extLst>
          </p:cNvPr>
          <p:cNvSpPr txBox="1">
            <a:spLocks noChangeArrowheads="1"/>
          </p:cNvSpPr>
          <p:nvPr/>
        </p:nvSpPr>
        <p:spPr bwMode="auto">
          <a:xfrm>
            <a:off x="0" y="6574439"/>
            <a:ext cx="9144000" cy="283561"/>
          </a:xfrm>
          <a:prstGeom prst="rect">
            <a:avLst/>
          </a:prstGeom>
          <a:gradFill rotWithShape="0">
            <a:gsLst>
              <a:gs pos="0">
                <a:srgbClr val="4475A1"/>
              </a:gs>
              <a:gs pos="48000">
                <a:srgbClr val="9DC3E6"/>
              </a:gs>
              <a:gs pos="100000">
                <a:srgbClr val="92D050"/>
              </a:gs>
            </a:gsLst>
            <a:lin ang="0"/>
          </a:gra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A picture containing drawing&#10;&#10;Description automatically generated">
            <a:extLst>
              <a:ext uri="{FF2B5EF4-FFF2-40B4-BE49-F238E27FC236}">
                <a16:creationId xmlns:a16="http://schemas.microsoft.com/office/drawing/2014/main" id="{BA249385-1FFF-400A-8DE8-A3E7931539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3685" y="5807096"/>
            <a:ext cx="895540" cy="685777"/>
          </a:xfrm>
          <a:prstGeom prst="rect">
            <a:avLst/>
          </a:prstGeom>
        </p:spPr>
      </p:pic>
    </p:spTree>
    <p:extLst>
      <p:ext uri="{BB962C8B-B14F-4D97-AF65-F5344CB8AC3E}">
        <p14:creationId xmlns:p14="http://schemas.microsoft.com/office/powerpoint/2010/main" val="10901415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66876EAF1221458D8998D8F096E15A" ma:contentTypeVersion="" ma:contentTypeDescription="Create a new document." ma:contentTypeScope="" ma:versionID="069b88c8d600badb997028cbb1f79dd3">
  <xsd:schema xmlns:xsd="http://www.w3.org/2001/XMLSchema" xmlns:xs="http://www.w3.org/2001/XMLSchema" xmlns:p="http://schemas.microsoft.com/office/2006/metadata/properties" xmlns:ns2="96E3BAF1-7DB7-41F1-A18D-8C0BA3CACC8C" xmlns:ns3="96e3baf1-7db7-41f1-a18d-8c0ba3cacc8c" xmlns:ns4="e4abc967-9c63-4210-b036-43ecd1c3b892" targetNamespace="http://schemas.microsoft.com/office/2006/metadata/properties" ma:root="true" ma:fieldsID="d23145576b25f8f838258490063af86a" ns2:_="" ns3:_="" ns4:_="">
    <xsd:import namespace="96E3BAF1-7DB7-41F1-A18D-8C0BA3CACC8C"/>
    <xsd:import namespace="96e3baf1-7db7-41f1-a18d-8c0ba3cacc8c"/>
    <xsd:import namespace="e4abc967-9c63-4210-b036-43ecd1c3b892"/>
    <xsd:element name="properties">
      <xsd:complexType>
        <xsd:sequence>
          <xsd:element name="documentManagement">
            <xsd:complexType>
              <xsd:all>
                <xsd:element ref="ns2:MediaServiceMetadata" minOccurs="0"/>
                <xsd:element ref="ns2:MediaServiceFastMetadata" minOccurs="0"/>
                <xsd:element ref="ns3:MediaServiceDateTaken" minOccurs="0"/>
                <xsd:element ref="ns3:MediaServiceAutoTags" minOccurs="0"/>
                <xsd:element ref="ns3:MediaLengthInSecond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3BAF1-7DB7-41F1-A18D-8C0BA3CACC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6e3baf1-7db7-41f1-a18d-8c0ba3cacc8c" elementFormDefault="qualified">
    <xsd:import namespace="http://schemas.microsoft.com/office/2006/documentManagement/types"/>
    <xsd:import namespace="http://schemas.microsoft.com/office/infopath/2007/PartnerControls"/>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abc967-9c63-4210-b036-43ecd1c3b89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763FA8-6FAE-45B1-81AC-7AC7822AB950}">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96402D4F-53C6-4DE8-849E-F2ECFBF2B4EB}"/>
</file>

<file path=customXml/itemProps3.xml><?xml version="1.0" encoding="utf-8"?>
<ds:datastoreItem xmlns:ds="http://schemas.openxmlformats.org/officeDocument/2006/customXml" ds:itemID="{1E171A9F-F9FB-4AC9-9F82-7690E44CBB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26041</TotalTime>
  <Words>2460</Words>
  <Application>Microsoft Office PowerPoint</Application>
  <PresentationFormat>Letter Paper (8.5x11 in)</PresentationFormat>
  <Paragraphs>536</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Calibri Light</vt:lpstr>
      <vt:lpstr>Impact</vt:lpstr>
      <vt:lpstr>Verdana</vt:lpstr>
      <vt:lpstr>Office Theme</vt:lpstr>
      <vt:lpstr>PowerPoint Presentation</vt:lpstr>
      <vt:lpstr>WHAT IS A GENERAL PLAN</vt:lpstr>
      <vt:lpstr>WHAT IS A GENERAL PLAN</vt:lpstr>
      <vt:lpstr>GENERAL PLAN STATE STATUTES</vt:lpstr>
      <vt:lpstr>GENERAL PLAN STATE STATUTES</vt:lpstr>
      <vt:lpstr>GENERAL PLAN STATE MANDATED ELEMENTS</vt:lpstr>
      <vt:lpstr>GENERAL PLAN STATE MANDATED ELEMENTS</vt:lpstr>
      <vt:lpstr>GENERAL PLAN STATE MANDATED ELEMENTS</vt:lpstr>
      <vt:lpstr>SIERRA VISTA  GENERAL PLAN</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EVALUATION AND APPRAISAL REPORT</vt:lpstr>
      <vt:lpstr>GENERAL PLAN UPDATE ORGANIZATION AND FORMAT</vt:lpstr>
      <vt:lpstr>GENERAL PLAN UPDATE ORGANIZATION AND FORMAT</vt:lpstr>
      <vt:lpstr>GENERAL PLAN UPDATE ORGANIZATION AND FORMAT</vt:lpstr>
      <vt:lpstr>GENERAL PLAN UPDATE ORGANIZATION AND FORMAT</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 THEMES AND ISSUES</vt:lpstr>
      <vt:lpstr>GENERAL PLAN UPDATE</vt:lpstr>
      <vt:lpstr>GENERAL PLAN UPDATE</vt:lpstr>
      <vt:lpstr>GENERAL PLAN UPDATE</vt:lpstr>
      <vt:lpstr>GENERAL PLAN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Pregler</dc:creator>
  <cp:lastModifiedBy>Jeff Pregler</cp:lastModifiedBy>
  <cp:revision>25</cp:revision>
  <dcterms:created xsi:type="dcterms:W3CDTF">2020-10-21T16:56:08Z</dcterms:created>
  <dcterms:modified xsi:type="dcterms:W3CDTF">2022-02-02T17:01:38Z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100.000000000000</vt:lpwstr>
  </property>
  <property fmtid="{D5CDD505-2E9C-101B-9397-08002B2CF9AE}" pid="3" name="ContentTypeId">
    <vt:lpwstr>0x010100E266876EAF1221458D8998D8F096E15A</vt:lpwstr>
  </property>
</Properties>
</file>