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6" r:id="rId6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45959F-8F25-4C53-BA85-26487A636325}"/>
              </a:ext>
            </a:extLst>
          </p:cNvPr>
          <p:cNvSpPr txBox="1"/>
          <p:nvPr/>
        </p:nvSpPr>
        <p:spPr>
          <a:xfrm>
            <a:off x="0" y="86493"/>
            <a:ext cx="155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Emergency Medical Services Project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SSVEC Easement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E1679-0A8C-4D41-BB26-1CB7CE8E7CA5}"/>
              </a:ext>
            </a:extLst>
          </p:cNvPr>
          <p:cNvSpPr txBox="1"/>
          <p:nvPr/>
        </p:nvSpPr>
        <p:spPr>
          <a:xfrm>
            <a:off x="703386" y="2460808"/>
            <a:ext cx="14025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Project – Emergency Medical Services Project located at the intersection of Buffalo Soldier Trail and 7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Street.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Request – 20-ft wide easement to Sulphur Springs Valley Electric.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88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CAA323-475A-4829-9283-ABC8A2EDF4EC}"/>
              </a:ext>
            </a:extLst>
          </p:cNvPr>
          <p:cNvSpPr txBox="1"/>
          <p:nvPr/>
        </p:nvSpPr>
        <p:spPr>
          <a:xfrm>
            <a:off x="0" y="86493"/>
            <a:ext cx="155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Emergency Medical Services Project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SSVEC Easement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FD8623-2BC0-4FEC-A592-7E3556D74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78122"/>
              </p:ext>
            </p:extLst>
          </p:nvPr>
        </p:nvGraphicFramePr>
        <p:xfrm>
          <a:off x="1130952" y="1392238"/>
          <a:ext cx="13203612" cy="854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Acrobat Document" r:id="rId3" imgW="11658514" imgH="7543685" progId="Acrobat.Document.2017">
                  <p:embed/>
                </p:oleObj>
              </mc:Choice>
              <mc:Fallback>
                <p:oleObj name="Acrobat Document" r:id="rId3" imgW="11658514" imgH="754368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952" y="1392238"/>
                        <a:ext cx="13203612" cy="8543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54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6876EAF1221458D8998D8F096E15A" ma:contentTypeVersion="" ma:contentTypeDescription="Create a new document." ma:contentTypeScope="" ma:versionID="069b88c8d600badb997028cbb1f79dd3">
  <xsd:schema xmlns:xsd="http://www.w3.org/2001/XMLSchema" xmlns:xs="http://www.w3.org/2001/XMLSchema" xmlns:p="http://schemas.microsoft.com/office/2006/metadata/properties" xmlns:ns2="96E3BAF1-7DB7-41F1-A18D-8C0BA3CACC8C" xmlns:ns3="96e3baf1-7db7-41f1-a18d-8c0ba3cacc8c" xmlns:ns4="e4abc967-9c63-4210-b036-43ecd1c3b892" targetNamespace="http://schemas.microsoft.com/office/2006/metadata/properties" ma:root="true" ma:fieldsID="d23145576b25f8f838258490063af86a" ns2:_="" ns3:_="" ns4:_="">
    <xsd:import namespace="96E3BAF1-7DB7-41F1-A18D-8C0BA3CACC8C"/>
    <xsd:import namespace="96e3baf1-7db7-41f1-a18d-8c0ba3cacc8c"/>
    <xsd:import namespace="e4abc967-9c63-4210-b036-43ecd1c3b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bc967-9c63-4210-b036-43ecd1c3b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8D97F7-44C6-4431-8429-7268142F220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f6cbeeaf-8cce-45bb-9443-7eb52a763a4a"/>
    <ds:schemaRef ds:uri="dd24f44b-f165-4706-bdf1-9be4825a6aa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5543EB-0ECD-4299-941B-0798F56FC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891198-6A3D-44AB-A433-4F64E158FE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41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Zuniga</dc:creator>
  <cp:lastModifiedBy>Irene Zuniga</cp:lastModifiedBy>
  <cp:revision>4</cp:revision>
  <cp:lastPrinted>2022-01-11T18:21:34Z</cp:lastPrinted>
  <dcterms:created xsi:type="dcterms:W3CDTF">2022-01-11T14:36:18Z</dcterms:created>
  <dcterms:modified xsi:type="dcterms:W3CDTF">2022-01-11T19:44:01Z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0x010100E266876EAF1221458D8998D8F096E15A</vt:lpwstr>
  </property>
</Properties>
</file>