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DA83-0175-4A2C-9679-4374BBC25B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 dirty="0"/>
              <a:t>Proposed Impact Fee Comparison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6D6C8-935E-4306-B971-A5D1099C9F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10, 2020</a:t>
            </a:r>
          </a:p>
        </p:txBody>
      </p:sp>
    </p:spTree>
    <p:extLst>
      <p:ext uri="{BB962C8B-B14F-4D97-AF65-F5344CB8AC3E}">
        <p14:creationId xmlns:p14="http://schemas.microsoft.com/office/powerpoint/2010/main" val="14597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691D-23DA-41AD-A709-C505BAC0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2006 Impact Fees (at 100%)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CA7F76-436E-4FD5-90B9-A15C44A3B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11" y="2143192"/>
            <a:ext cx="10452565" cy="416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8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DDD6-F630-474C-A3CB-89893BFC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Impact Fees (at 100%)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9D54A7-FE9B-4296-B2D8-DB7519F30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014068"/>
            <a:ext cx="10784175" cy="395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2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B72B-23C6-46C0-8506-2479F8BC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Impact Fees (at 100%)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01B772-C0BB-48B3-8D12-52FE874E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5" y="1981535"/>
            <a:ext cx="10505334" cy="407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6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E26E-AA30-4046-8A0E-7A2E7DBB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 Comparison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FC1ADD-5C85-45CD-A3EE-12994DAD5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98" y="1986346"/>
            <a:ext cx="9911815" cy="425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248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65</TotalTime>
  <Words>32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Proposed Impact Fee Comparison</vt:lpstr>
      <vt:lpstr>Original 2006 Impact Fees (at 100%)</vt:lpstr>
      <vt:lpstr>Current Impact Fees (at 100%)</vt:lpstr>
      <vt:lpstr>Proposed Impact Fees (at 100%)</vt:lpstr>
      <vt:lpstr>Fee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Impact Fee Summary</dc:title>
  <dc:creator>David Felix</dc:creator>
  <cp:lastModifiedBy>David Felix</cp:lastModifiedBy>
  <cp:revision>2</cp:revision>
  <dcterms:created xsi:type="dcterms:W3CDTF">2020-09-09T20:17:04Z</dcterms:created>
  <dcterms:modified xsi:type="dcterms:W3CDTF">2020-09-09T21:22:35Z</dcterms:modified>
</cp:coreProperties>
</file>